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9869c9793046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d75e80ae2b492d"/>
  </p:sldMasterIdLst>
  <p:sldIdLst>
    <p:sldId xmlns:r="http://schemas.openxmlformats.org/officeDocument/2006/relationships" id="256" r:id="R371c7bd47a744229"/>
    <p:sldId xmlns:r="http://schemas.openxmlformats.org/officeDocument/2006/relationships" id="257" r:id="Rd35eeea339bb42b8"/>
    <p:sldId xmlns:r="http://schemas.openxmlformats.org/officeDocument/2006/relationships" id="258" r:id="R5ceb09c4c2bd45c0"/>
    <p:sldId xmlns:r="http://schemas.openxmlformats.org/officeDocument/2006/relationships" id="259" r:id="Rcc0ef8818a374aab"/>
    <p:sldId xmlns:r="http://schemas.openxmlformats.org/officeDocument/2006/relationships" id="260" r:id="R8d36c1154b21459b"/>
    <p:sldId xmlns:r="http://schemas.openxmlformats.org/officeDocument/2006/relationships" id="261" r:id="R2222ccee1c0346dc"/>
    <p:sldId xmlns:r="http://schemas.openxmlformats.org/officeDocument/2006/relationships" id="262" r:id="R233348696d074f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75e80ae2b492d" /><Relationship Type="http://schemas.openxmlformats.org/officeDocument/2006/relationships/slide" Target="/ppt/slides/slide1.xml" Id="R371c7bd47a744229" /><Relationship Type="http://schemas.openxmlformats.org/officeDocument/2006/relationships/slide" Target="/ppt/slides/slide2.xml" Id="Rd35eeea339bb42b8" /><Relationship Type="http://schemas.openxmlformats.org/officeDocument/2006/relationships/slide" Target="/ppt/slides/slide3.xml" Id="R5ceb09c4c2bd45c0" /><Relationship Type="http://schemas.openxmlformats.org/officeDocument/2006/relationships/slide" Target="/ppt/slides/slide4.xml" Id="Rcc0ef8818a374aab" /><Relationship Type="http://schemas.openxmlformats.org/officeDocument/2006/relationships/slide" Target="/ppt/slides/slide5.xml" Id="R8d36c1154b21459b" /><Relationship Type="http://schemas.openxmlformats.org/officeDocument/2006/relationships/slide" Target="/ppt/slides/slide6.xml" Id="R2222ccee1c0346dc" /><Relationship Type="http://schemas.openxmlformats.org/officeDocument/2006/relationships/slide" Target="/ppt/slides/slide7.xml" Id="R233348696d074f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56f078cd74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b1d66c9c6491e" /><Relationship Type="http://schemas.openxmlformats.org/officeDocument/2006/relationships/theme" Target="/ppt/slideMasters/theme/theme1.xml" Id="R3a3d06b1f39d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6b1d66c9c649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88e0a9f4840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71516ddfc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6e26320244f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12c3a457f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089c40ae2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b1f94165f4c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44fb8c3c244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