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1eb571d03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4ad18a35b04f32"/>
  </p:sldMasterIdLst>
  <p:sldIdLst>
    <p:sldId xmlns:r="http://schemas.openxmlformats.org/officeDocument/2006/relationships" id="256" r:id="R34e1d35b11c447a3"/>
    <p:sldId xmlns:r="http://schemas.openxmlformats.org/officeDocument/2006/relationships" id="257" r:id="R85a9a1a111cb4e57"/>
    <p:sldId xmlns:r="http://schemas.openxmlformats.org/officeDocument/2006/relationships" id="258" r:id="R0573244409274b5f"/>
    <p:sldId xmlns:r="http://schemas.openxmlformats.org/officeDocument/2006/relationships" id="259" r:id="R9bf936a9affd4400"/>
    <p:sldId xmlns:r="http://schemas.openxmlformats.org/officeDocument/2006/relationships" id="260" r:id="Rc077c58df0aa49a1"/>
    <p:sldId xmlns:r="http://schemas.openxmlformats.org/officeDocument/2006/relationships" id="261" r:id="Re1d883f81ff74b60"/>
    <p:sldId xmlns:r="http://schemas.openxmlformats.org/officeDocument/2006/relationships" id="262" r:id="R1a40bcf9104c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ad18a35b04f32" /><Relationship Type="http://schemas.openxmlformats.org/officeDocument/2006/relationships/slide" Target="/ppt/slides/slide1.xml" Id="R34e1d35b11c447a3" /><Relationship Type="http://schemas.openxmlformats.org/officeDocument/2006/relationships/slide" Target="/ppt/slides/slide2.xml" Id="R85a9a1a111cb4e57" /><Relationship Type="http://schemas.openxmlformats.org/officeDocument/2006/relationships/slide" Target="/ppt/slides/slide3.xml" Id="R0573244409274b5f" /><Relationship Type="http://schemas.openxmlformats.org/officeDocument/2006/relationships/slide" Target="/ppt/slides/slide4.xml" Id="R9bf936a9affd4400" /><Relationship Type="http://schemas.openxmlformats.org/officeDocument/2006/relationships/slide" Target="/ppt/slides/slide5.xml" Id="Rc077c58df0aa49a1" /><Relationship Type="http://schemas.openxmlformats.org/officeDocument/2006/relationships/slide" Target="/ppt/slides/slide6.xml" Id="Re1d883f81ff74b60" /><Relationship Type="http://schemas.openxmlformats.org/officeDocument/2006/relationships/slide" Target="/ppt/slides/slide7.xml" Id="R1a40bcf9104c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510b36137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e39c3c7c34afb" /><Relationship Type="http://schemas.openxmlformats.org/officeDocument/2006/relationships/theme" Target="/ppt/slideMasters/theme/theme1.xml" Id="R54303b84b2f149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ae39c3c7c3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ae89cfca445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d6b56d255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d2d0e74d9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648264327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8feac8dc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438563540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1ca24b721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