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30747801de4b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8e32e39ce440b"/>
  </p:sldMasterIdLst>
  <p:sldIdLst>
    <p:sldId xmlns:r="http://schemas.openxmlformats.org/officeDocument/2006/relationships" id="256" r:id="R799af2b56b54428c"/>
    <p:sldId xmlns:r="http://schemas.openxmlformats.org/officeDocument/2006/relationships" id="257" r:id="R534bfe3b6d4b46c4"/>
    <p:sldId xmlns:r="http://schemas.openxmlformats.org/officeDocument/2006/relationships" id="258" r:id="R99b4ad4d0d154076"/>
    <p:sldId xmlns:r="http://schemas.openxmlformats.org/officeDocument/2006/relationships" id="259" r:id="R97ca5a8254c9404d"/>
    <p:sldId xmlns:r="http://schemas.openxmlformats.org/officeDocument/2006/relationships" id="260" r:id="R71c27ab1a1784d30"/>
    <p:sldId xmlns:r="http://schemas.openxmlformats.org/officeDocument/2006/relationships" id="261" r:id="R3fb75bfaf479410c"/>
    <p:sldId xmlns:r="http://schemas.openxmlformats.org/officeDocument/2006/relationships" id="262" r:id="R9d914d01d16e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8e32e39ce440b" /><Relationship Type="http://schemas.openxmlformats.org/officeDocument/2006/relationships/slide" Target="/ppt/slides/slide1.xml" Id="R799af2b56b54428c" /><Relationship Type="http://schemas.openxmlformats.org/officeDocument/2006/relationships/slide" Target="/ppt/slides/slide2.xml" Id="R534bfe3b6d4b46c4" /><Relationship Type="http://schemas.openxmlformats.org/officeDocument/2006/relationships/slide" Target="/ppt/slides/slide3.xml" Id="R99b4ad4d0d154076" /><Relationship Type="http://schemas.openxmlformats.org/officeDocument/2006/relationships/slide" Target="/ppt/slides/slide4.xml" Id="R97ca5a8254c9404d" /><Relationship Type="http://schemas.openxmlformats.org/officeDocument/2006/relationships/slide" Target="/ppt/slides/slide5.xml" Id="R71c27ab1a1784d30" /><Relationship Type="http://schemas.openxmlformats.org/officeDocument/2006/relationships/slide" Target="/ppt/slides/slide6.xml" Id="R3fb75bfaf479410c" /><Relationship Type="http://schemas.openxmlformats.org/officeDocument/2006/relationships/slide" Target="/ppt/slides/slide7.xml" Id="R9d914d01d16e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569ef9297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53dc0404a4740" /><Relationship Type="http://schemas.openxmlformats.org/officeDocument/2006/relationships/theme" Target="/ppt/slideMasters/theme/theme1.xml" Id="Refa41f9a894642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53dc0404a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b30a3a3e1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2781489b42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c200b97d0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26dd651f544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e6df57b9940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7265bc692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dc768f4da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