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81de1cd8804d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a5f981de97469e"/>
  </p:sldMasterIdLst>
  <p:sldIdLst>
    <p:sldId xmlns:r="http://schemas.openxmlformats.org/officeDocument/2006/relationships" id="256" r:id="R01bf480b445a439a"/>
    <p:sldId xmlns:r="http://schemas.openxmlformats.org/officeDocument/2006/relationships" id="257" r:id="R6551dc477c9d4f79"/>
    <p:sldId xmlns:r="http://schemas.openxmlformats.org/officeDocument/2006/relationships" id="258" r:id="Rfb6778142b8f4150"/>
    <p:sldId xmlns:r="http://schemas.openxmlformats.org/officeDocument/2006/relationships" id="259" r:id="Ra6a3b666fc004cc2"/>
    <p:sldId xmlns:r="http://schemas.openxmlformats.org/officeDocument/2006/relationships" id="260" r:id="Ref171d8e54a74bfb"/>
    <p:sldId xmlns:r="http://schemas.openxmlformats.org/officeDocument/2006/relationships" id="261" r:id="Rde5c66b121fb49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5f981de97469e" /><Relationship Type="http://schemas.openxmlformats.org/officeDocument/2006/relationships/slide" Target="/ppt/slides/slide1.xml" Id="R01bf480b445a439a" /><Relationship Type="http://schemas.openxmlformats.org/officeDocument/2006/relationships/slide" Target="/ppt/slides/slide2.xml" Id="R6551dc477c9d4f79" /><Relationship Type="http://schemas.openxmlformats.org/officeDocument/2006/relationships/slide" Target="/ppt/slides/slide3.xml" Id="Rfb6778142b8f4150" /><Relationship Type="http://schemas.openxmlformats.org/officeDocument/2006/relationships/slide" Target="/ppt/slides/slide4.xml" Id="Ra6a3b666fc004cc2" /><Relationship Type="http://schemas.openxmlformats.org/officeDocument/2006/relationships/slide" Target="/ppt/slides/slide5.xml" Id="Ref171d8e54a74bfb" /><Relationship Type="http://schemas.openxmlformats.org/officeDocument/2006/relationships/slide" Target="/ppt/slides/slide6.xml" Id="Rde5c66b121fb49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c568820a64d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96124724544fe" /><Relationship Type="http://schemas.openxmlformats.org/officeDocument/2006/relationships/theme" Target="/ppt/slideMasters/theme/theme1.xml" Id="Rfb8002110d4340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f96124724544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6d73ce6be49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a9e7f7aa3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7018090fe4b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939363145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d11b1031241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e4076b6ba45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