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b4b8cecfb34d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51acc7344543ee"/>
  </p:sldMasterIdLst>
  <p:sldIdLst>
    <p:sldId xmlns:r="http://schemas.openxmlformats.org/officeDocument/2006/relationships" id="256" r:id="R82820a1cc6814668"/>
    <p:sldId xmlns:r="http://schemas.openxmlformats.org/officeDocument/2006/relationships" id="257" r:id="Rcbe79314d6c5422a"/>
    <p:sldId xmlns:r="http://schemas.openxmlformats.org/officeDocument/2006/relationships" id="258" r:id="R6dfc5c7762de425c"/>
    <p:sldId xmlns:r="http://schemas.openxmlformats.org/officeDocument/2006/relationships" id="259" r:id="R7be714055271478c"/>
    <p:sldId xmlns:r="http://schemas.openxmlformats.org/officeDocument/2006/relationships" id="260" r:id="R543ba595f3b44aed"/>
    <p:sldId xmlns:r="http://schemas.openxmlformats.org/officeDocument/2006/relationships" id="261" r:id="Rbaf59fa0079c4a8b"/>
    <p:sldId xmlns:r="http://schemas.openxmlformats.org/officeDocument/2006/relationships" id="262" r:id="R7f23985923a44e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51acc7344543ee" /><Relationship Type="http://schemas.openxmlformats.org/officeDocument/2006/relationships/slide" Target="/ppt/slides/slide1.xml" Id="R82820a1cc6814668" /><Relationship Type="http://schemas.openxmlformats.org/officeDocument/2006/relationships/slide" Target="/ppt/slides/slide2.xml" Id="Rcbe79314d6c5422a" /><Relationship Type="http://schemas.openxmlformats.org/officeDocument/2006/relationships/slide" Target="/ppt/slides/slide3.xml" Id="R6dfc5c7762de425c" /><Relationship Type="http://schemas.openxmlformats.org/officeDocument/2006/relationships/slide" Target="/ppt/slides/slide4.xml" Id="R7be714055271478c" /><Relationship Type="http://schemas.openxmlformats.org/officeDocument/2006/relationships/slide" Target="/ppt/slides/slide5.xml" Id="R543ba595f3b44aed" /><Relationship Type="http://schemas.openxmlformats.org/officeDocument/2006/relationships/slide" Target="/ppt/slides/slide6.xml" Id="Rbaf59fa0079c4a8b" /><Relationship Type="http://schemas.openxmlformats.org/officeDocument/2006/relationships/slide" Target="/ppt/slides/slide7.xml" Id="R7f23985923a44e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083eefe60d47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587c9c63754f3b" /><Relationship Type="http://schemas.openxmlformats.org/officeDocument/2006/relationships/theme" Target="/ppt/slideMasters/theme/theme1.xml" Id="Rb1443759483e49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587c9c63754f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d0005c24d4e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43974d917446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c4dc886884b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4220d4da647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c9a52a0334f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daf626c1c4f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8eb66838645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A. MARTINSEN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MARTINSEN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 MARTINSEN INVEST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MARTINSEN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MARTINSEN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MARTINSEN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425 207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9 034 978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12 828 119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MARTINSEN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MARTINSEN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MARTINSEN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Sandbæklia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1613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989 211 013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MARTINSEN INVEST AS</a:t>
            </a:r>
          </a:p>
        </p:txBody>
      </p:sp>
    </p:spTree>
  </p:cSld>
  <p:clrMapOvr>
    <a:masterClrMapping xmlns:a="http://schemas.openxmlformats.org/drawingml/2006/main"/>
  </p:clrMapOvr>
</p:sld>
</file>