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9b5e2bde0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bef491a9444782"/>
  </p:sldMasterIdLst>
  <p:sldIdLst>
    <p:sldId xmlns:r="http://schemas.openxmlformats.org/officeDocument/2006/relationships" id="256" r:id="Re19689ad57794960"/>
    <p:sldId xmlns:r="http://schemas.openxmlformats.org/officeDocument/2006/relationships" id="257" r:id="R97e60ac9a58b4df8"/>
    <p:sldId xmlns:r="http://schemas.openxmlformats.org/officeDocument/2006/relationships" id="258" r:id="Re322908cf92f4543"/>
    <p:sldId xmlns:r="http://schemas.openxmlformats.org/officeDocument/2006/relationships" id="259" r:id="Rc6c024fce8cb48ee"/>
    <p:sldId xmlns:r="http://schemas.openxmlformats.org/officeDocument/2006/relationships" id="260" r:id="Reaed2799038540ba"/>
    <p:sldId xmlns:r="http://schemas.openxmlformats.org/officeDocument/2006/relationships" id="261" r:id="R24c0a52306e94dec"/>
    <p:sldId xmlns:r="http://schemas.openxmlformats.org/officeDocument/2006/relationships" id="262" r:id="Redc07b3a69784d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ef491a9444782" /><Relationship Type="http://schemas.openxmlformats.org/officeDocument/2006/relationships/slide" Target="/ppt/slides/slide1.xml" Id="Re19689ad57794960" /><Relationship Type="http://schemas.openxmlformats.org/officeDocument/2006/relationships/slide" Target="/ppt/slides/slide2.xml" Id="R97e60ac9a58b4df8" /><Relationship Type="http://schemas.openxmlformats.org/officeDocument/2006/relationships/slide" Target="/ppt/slides/slide3.xml" Id="Re322908cf92f4543" /><Relationship Type="http://schemas.openxmlformats.org/officeDocument/2006/relationships/slide" Target="/ppt/slides/slide4.xml" Id="Rc6c024fce8cb48ee" /><Relationship Type="http://schemas.openxmlformats.org/officeDocument/2006/relationships/slide" Target="/ppt/slides/slide5.xml" Id="Reaed2799038540ba" /><Relationship Type="http://schemas.openxmlformats.org/officeDocument/2006/relationships/slide" Target="/ppt/slides/slide6.xml" Id="R24c0a52306e94dec" /><Relationship Type="http://schemas.openxmlformats.org/officeDocument/2006/relationships/slide" Target="/ppt/slides/slide7.xml" Id="Redc07b3a69784d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c9748cc2b48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074e71f204db0" /><Relationship Type="http://schemas.openxmlformats.org/officeDocument/2006/relationships/theme" Target="/ppt/slideMasters/theme/theme1.xml" Id="Rb082551380634b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3074e71f204d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3512424ae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c9461de2d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810f7419f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d81f6e62e41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a1ec67750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9985f109640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0785ecfb640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M. 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M.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M. DAHL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M.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M.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M.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1 575 807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5 077 712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5 113 490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M.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BJØRKLI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M.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Workinns veg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M. DAHL INVEST AS</a:t>
            </a:r>
          </a:p>
        </p:txBody>
      </p:sp>
    </p:spTree>
  </p:cSld>
  <p:clrMapOvr>
    <a:masterClrMapping xmlns:a="http://schemas.openxmlformats.org/drawingml/2006/main"/>
  </p:clrMapOvr>
</p:sld>
</file>