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5fe046e8264b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c75cddbc5c41a9"/>
  </p:sldMasterIdLst>
  <p:sldIdLst>
    <p:sldId xmlns:r="http://schemas.openxmlformats.org/officeDocument/2006/relationships" id="256" r:id="R18136f39902a46c9"/>
    <p:sldId xmlns:r="http://schemas.openxmlformats.org/officeDocument/2006/relationships" id="257" r:id="R51fd87b692b0478d"/>
    <p:sldId xmlns:r="http://schemas.openxmlformats.org/officeDocument/2006/relationships" id="258" r:id="R0bb95d6e3cd24547"/>
    <p:sldId xmlns:r="http://schemas.openxmlformats.org/officeDocument/2006/relationships" id="259" r:id="R08477208782f45fc"/>
    <p:sldId xmlns:r="http://schemas.openxmlformats.org/officeDocument/2006/relationships" id="260" r:id="R0817c5e3717a499c"/>
    <p:sldId xmlns:r="http://schemas.openxmlformats.org/officeDocument/2006/relationships" id="261" r:id="R6fcb33f7ab174a1c"/>
    <p:sldId xmlns:r="http://schemas.openxmlformats.org/officeDocument/2006/relationships" id="262" r:id="R9f1d9637f8ba4a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c75cddbc5c41a9" /><Relationship Type="http://schemas.openxmlformats.org/officeDocument/2006/relationships/slide" Target="/ppt/slides/slide1.xml" Id="R18136f39902a46c9" /><Relationship Type="http://schemas.openxmlformats.org/officeDocument/2006/relationships/slide" Target="/ppt/slides/slide2.xml" Id="R51fd87b692b0478d" /><Relationship Type="http://schemas.openxmlformats.org/officeDocument/2006/relationships/slide" Target="/ppt/slides/slide3.xml" Id="R0bb95d6e3cd24547" /><Relationship Type="http://schemas.openxmlformats.org/officeDocument/2006/relationships/slide" Target="/ppt/slides/slide4.xml" Id="R08477208782f45fc" /><Relationship Type="http://schemas.openxmlformats.org/officeDocument/2006/relationships/slide" Target="/ppt/slides/slide5.xml" Id="R0817c5e3717a499c" /><Relationship Type="http://schemas.openxmlformats.org/officeDocument/2006/relationships/slide" Target="/ppt/slides/slide6.xml" Id="R6fcb33f7ab174a1c" /><Relationship Type="http://schemas.openxmlformats.org/officeDocument/2006/relationships/slide" Target="/ppt/slides/slide7.xml" Id="R9f1d9637f8ba4a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9865f21c9443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44f31049343d1" /><Relationship Type="http://schemas.openxmlformats.org/officeDocument/2006/relationships/theme" Target="/ppt/slideMasters/theme/theme1.xml" Id="R8bc16e9bb87f48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b44f31049343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4176db8d948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53c20cbe649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d8e1bae2041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44bc9409042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0d786a1e348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721afede541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c7c78026a4d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RELEX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RELEX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−255 080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7 407 123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7 724 669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PAASCHE-AASEN MILLE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Mille Paasche-Aasen, leil. 111, Pilestredet Park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989 220 039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RELEX AS</a:t>
            </a:r>
          </a:p>
        </p:txBody>
      </p:sp>
    </p:spTree>
  </p:cSld>
  <p:clrMapOvr>
    <a:masterClrMapping xmlns:a="http://schemas.openxmlformats.org/drawingml/2006/main"/>
  </p:clrMapOvr>
</p:sld>
</file>