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3ff211876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786d3b47348ea"/>
  </p:sldMasterIdLst>
  <p:sldIdLst>
    <p:sldId xmlns:r="http://schemas.openxmlformats.org/officeDocument/2006/relationships" id="256" r:id="R06d7419f07974595"/>
    <p:sldId xmlns:r="http://schemas.openxmlformats.org/officeDocument/2006/relationships" id="257" r:id="Ref4e494f5e3f47ca"/>
    <p:sldId xmlns:r="http://schemas.openxmlformats.org/officeDocument/2006/relationships" id="258" r:id="R083c2d56d6d0418c"/>
    <p:sldId xmlns:r="http://schemas.openxmlformats.org/officeDocument/2006/relationships" id="259" r:id="Rad84ceedf6c848c9"/>
    <p:sldId xmlns:r="http://schemas.openxmlformats.org/officeDocument/2006/relationships" id="260" r:id="Rfad046f543fd4ac1"/>
    <p:sldId xmlns:r="http://schemas.openxmlformats.org/officeDocument/2006/relationships" id="261" r:id="R95ee80a7a3d84d93"/>
    <p:sldId xmlns:r="http://schemas.openxmlformats.org/officeDocument/2006/relationships" id="262" r:id="Rdc5acaa962a0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786d3b47348ea" /><Relationship Type="http://schemas.openxmlformats.org/officeDocument/2006/relationships/slide" Target="/ppt/slides/slide1.xml" Id="R06d7419f07974595" /><Relationship Type="http://schemas.openxmlformats.org/officeDocument/2006/relationships/slide" Target="/ppt/slides/slide2.xml" Id="Ref4e494f5e3f47ca" /><Relationship Type="http://schemas.openxmlformats.org/officeDocument/2006/relationships/slide" Target="/ppt/slides/slide3.xml" Id="R083c2d56d6d0418c" /><Relationship Type="http://schemas.openxmlformats.org/officeDocument/2006/relationships/slide" Target="/ppt/slides/slide4.xml" Id="Rad84ceedf6c848c9" /><Relationship Type="http://schemas.openxmlformats.org/officeDocument/2006/relationships/slide" Target="/ppt/slides/slide5.xml" Id="Rfad046f543fd4ac1" /><Relationship Type="http://schemas.openxmlformats.org/officeDocument/2006/relationships/slide" Target="/ppt/slides/slide6.xml" Id="R95ee80a7a3d84d93" /><Relationship Type="http://schemas.openxmlformats.org/officeDocument/2006/relationships/slide" Target="/ppt/slides/slide7.xml" Id="Rdc5acaa962a0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8e44ae955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2928b6304059" /><Relationship Type="http://schemas.openxmlformats.org/officeDocument/2006/relationships/theme" Target="/ppt/slideMasters/theme/theme1.xml" Id="R6023652f4cc6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e2928b630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12e667d67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4bb434168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4d318d446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d6ab88794f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60c13563840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46f801d1b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59641b89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SUNHILL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SUNHILL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−374 270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12 308 521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12 481 126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SINDLAND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Prestvikveien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SUNHILL AS</a:t>
            </a:r>
          </a:p>
        </p:txBody>
      </p:sp>
    </p:spTree>
  </p:cSld>
  <p:clrMapOvr>
    <a:masterClrMapping xmlns:a="http://schemas.openxmlformats.org/drawingml/2006/main"/>
  </p:clrMapOvr>
</p:sld>
</file>