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85030dd79a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7adcf6aaaf48d0"/>
  </p:sldMasterIdLst>
  <p:sldIdLst>
    <p:sldId xmlns:r="http://schemas.openxmlformats.org/officeDocument/2006/relationships" id="256" r:id="R7519b9f5cbb34a3d"/>
    <p:sldId xmlns:r="http://schemas.openxmlformats.org/officeDocument/2006/relationships" id="257" r:id="R96cb3747f9af4998"/>
    <p:sldId xmlns:r="http://schemas.openxmlformats.org/officeDocument/2006/relationships" id="258" r:id="R9c1fb3e8316544e1"/>
    <p:sldId xmlns:r="http://schemas.openxmlformats.org/officeDocument/2006/relationships" id="259" r:id="R74d44acb50b94be4"/>
    <p:sldId xmlns:r="http://schemas.openxmlformats.org/officeDocument/2006/relationships" id="260" r:id="R0c76b4da67114fca"/>
    <p:sldId xmlns:r="http://schemas.openxmlformats.org/officeDocument/2006/relationships" id="261" r:id="Read2bc033d294e8c"/>
    <p:sldId xmlns:r="http://schemas.openxmlformats.org/officeDocument/2006/relationships" id="262" r:id="R6f17a1eb43b2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adcf6aaaf48d0" /><Relationship Type="http://schemas.openxmlformats.org/officeDocument/2006/relationships/slide" Target="/ppt/slides/slide1.xml" Id="R7519b9f5cbb34a3d" /><Relationship Type="http://schemas.openxmlformats.org/officeDocument/2006/relationships/slide" Target="/ppt/slides/slide2.xml" Id="R96cb3747f9af4998" /><Relationship Type="http://schemas.openxmlformats.org/officeDocument/2006/relationships/slide" Target="/ppt/slides/slide3.xml" Id="R9c1fb3e8316544e1" /><Relationship Type="http://schemas.openxmlformats.org/officeDocument/2006/relationships/slide" Target="/ppt/slides/slide4.xml" Id="R74d44acb50b94be4" /><Relationship Type="http://schemas.openxmlformats.org/officeDocument/2006/relationships/slide" Target="/ppt/slides/slide5.xml" Id="R0c76b4da67114fca" /><Relationship Type="http://schemas.openxmlformats.org/officeDocument/2006/relationships/slide" Target="/ppt/slides/slide6.xml" Id="Read2bc033d294e8c" /><Relationship Type="http://schemas.openxmlformats.org/officeDocument/2006/relationships/slide" Target="/ppt/slides/slide7.xml" Id="R6f17a1eb43b2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315e7d5e74a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e7181063d499a" /><Relationship Type="http://schemas.openxmlformats.org/officeDocument/2006/relationships/theme" Target="/ppt/slideMasters/theme/theme1.xml" Id="Rc4a15e783f10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0e7181063d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a6a64cbf9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b96f097f548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5013da3f2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3be518936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5571fda39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c7f3b36ec43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69c63c14a4d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