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4956276fe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f518cdf484918"/>
  </p:sldMasterIdLst>
  <p:sldIdLst>
    <p:sldId xmlns:r="http://schemas.openxmlformats.org/officeDocument/2006/relationships" id="256" r:id="R40b858b8a6884457"/>
    <p:sldId xmlns:r="http://schemas.openxmlformats.org/officeDocument/2006/relationships" id="257" r:id="Re0cd687c97ce42f8"/>
    <p:sldId xmlns:r="http://schemas.openxmlformats.org/officeDocument/2006/relationships" id="258" r:id="R1c8eb48ebfc94b03"/>
    <p:sldId xmlns:r="http://schemas.openxmlformats.org/officeDocument/2006/relationships" id="259" r:id="Ra147a165f5de474e"/>
    <p:sldId xmlns:r="http://schemas.openxmlformats.org/officeDocument/2006/relationships" id="260" r:id="Rb37fd6ff10944a03"/>
    <p:sldId xmlns:r="http://schemas.openxmlformats.org/officeDocument/2006/relationships" id="261" r:id="Rc16f2f5d1cc442f6"/>
    <p:sldId xmlns:r="http://schemas.openxmlformats.org/officeDocument/2006/relationships" id="262" r:id="R53eaa98cd4c8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f518cdf484918" /><Relationship Type="http://schemas.openxmlformats.org/officeDocument/2006/relationships/slide" Target="/ppt/slides/slide1.xml" Id="R40b858b8a6884457" /><Relationship Type="http://schemas.openxmlformats.org/officeDocument/2006/relationships/slide" Target="/ppt/slides/slide2.xml" Id="Re0cd687c97ce42f8" /><Relationship Type="http://schemas.openxmlformats.org/officeDocument/2006/relationships/slide" Target="/ppt/slides/slide3.xml" Id="R1c8eb48ebfc94b03" /><Relationship Type="http://schemas.openxmlformats.org/officeDocument/2006/relationships/slide" Target="/ppt/slides/slide4.xml" Id="Ra147a165f5de474e" /><Relationship Type="http://schemas.openxmlformats.org/officeDocument/2006/relationships/slide" Target="/ppt/slides/slide5.xml" Id="Rb37fd6ff10944a03" /><Relationship Type="http://schemas.openxmlformats.org/officeDocument/2006/relationships/slide" Target="/ppt/slides/slide6.xml" Id="Rc16f2f5d1cc442f6" /><Relationship Type="http://schemas.openxmlformats.org/officeDocument/2006/relationships/slide" Target="/ppt/slides/slide7.xml" Id="R53eaa98cd4c8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6414af8cc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b9f7bbda4d34" /><Relationship Type="http://schemas.openxmlformats.org/officeDocument/2006/relationships/theme" Target="/ppt/slideMasters/theme/theme1.xml" Id="Rec02c94053e8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ab9f7bbda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f8667ba6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bb93f33b0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55be534f1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71e8c8fd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e94718f67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fbbf81602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98af5446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VINDMØLLE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VINDMØLLE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15 697 565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BARBRO ADELE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PER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Reinslettveien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