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f421feb2ee46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98c2d7bf464791"/>
  </p:sldMasterIdLst>
  <p:sldIdLst>
    <p:sldId xmlns:r="http://schemas.openxmlformats.org/officeDocument/2006/relationships" id="256" r:id="Rdb5f578537404a1f"/>
    <p:sldId xmlns:r="http://schemas.openxmlformats.org/officeDocument/2006/relationships" id="257" r:id="Rc174ad984e4e4e4e"/>
    <p:sldId xmlns:r="http://schemas.openxmlformats.org/officeDocument/2006/relationships" id="258" r:id="Rf986149757eb445f"/>
    <p:sldId xmlns:r="http://schemas.openxmlformats.org/officeDocument/2006/relationships" id="259" r:id="R5b50518d798d428b"/>
    <p:sldId xmlns:r="http://schemas.openxmlformats.org/officeDocument/2006/relationships" id="260" r:id="Rc93fea1d67004b07"/>
    <p:sldId xmlns:r="http://schemas.openxmlformats.org/officeDocument/2006/relationships" id="261" r:id="R919110dea37d4bb7"/>
    <p:sldId xmlns:r="http://schemas.openxmlformats.org/officeDocument/2006/relationships" id="262" r:id="R0fbaed6fde694b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98c2d7bf464791" /><Relationship Type="http://schemas.openxmlformats.org/officeDocument/2006/relationships/slide" Target="/ppt/slides/slide1.xml" Id="Rdb5f578537404a1f" /><Relationship Type="http://schemas.openxmlformats.org/officeDocument/2006/relationships/slide" Target="/ppt/slides/slide2.xml" Id="Rc174ad984e4e4e4e" /><Relationship Type="http://schemas.openxmlformats.org/officeDocument/2006/relationships/slide" Target="/ppt/slides/slide3.xml" Id="Rf986149757eb445f" /><Relationship Type="http://schemas.openxmlformats.org/officeDocument/2006/relationships/slide" Target="/ppt/slides/slide4.xml" Id="R5b50518d798d428b" /><Relationship Type="http://schemas.openxmlformats.org/officeDocument/2006/relationships/slide" Target="/ppt/slides/slide5.xml" Id="Rc93fea1d67004b07" /><Relationship Type="http://schemas.openxmlformats.org/officeDocument/2006/relationships/slide" Target="/ppt/slides/slide6.xml" Id="R919110dea37d4bb7" /><Relationship Type="http://schemas.openxmlformats.org/officeDocument/2006/relationships/slide" Target="/ppt/slides/slide7.xml" Id="R0fbaed6fde694b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cd8ff98edf4c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1250afca94083" /><Relationship Type="http://schemas.openxmlformats.org/officeDocument/2006/relationships/theme" Target="/ppt/slideMasters/theme/theme1.xml" Id="Rcfd1a4869cc54e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d1250afca940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b1bbb29cc4d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5e67bc26845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830ed847a46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b2e18d79f40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143807e9e4d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6bee7ec2447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1511d981146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FIRDA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FIRDA REVISJON &amp; RÅDGIVNING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8 189 250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3 170 325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2 523 103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2 664 383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4 436 271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HANS MAGNAR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KRIKEN UNNI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Elvegården, Naustdalsvegen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78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