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6088ef4d6f42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793f98a4d347f6"/>
  </p:sldMasterIdLst>
  <p:sldIdLst>
    <p:sldId xmlns:r="http://schemas.openxmlformats.org/officeDocument/2006/relationships" id="256" r:id="R24ccce5dac6e4411"/>
    <p:sldId xmlns:r="http://schemas.openxmlformats.org/officeDocument/2006/relationships" id="257" r:id="Reb47a8f687844850"/>
    <p:sldId xmlns:r="http://schemas.openxmlformats.org/officeDocument/2006/relationships" id="258" r:id="Rdc3b5965d8da47e1"/>
    <p:sldId xmlns:r="http://schemas.openxmlformats.org/officeDocument/2006/relationships" id="259" r:id="Ra4b6d6504b9242e8"/>
    <p:sldId xmlns:r="http://schemas.openxmlformats.org/officeDocument/2006/relationships" id="260" r:id="R33f29f92a2f34b54"/>
    <p:sldId xmlns:r="http://schemas.openxmlformats.org/officeDocument/2006/relationships" id="261" r:id="Rd4d714c975524b63"/>
    <p:sldId xmlns:r="http://schemas.openxmlformats.org/officeDocument/2006/relationships" id="262" r:id="Rc406fc9b028f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93f98a4d347f6" /><Relationship Type="http://schemas.openxmlformats.org/officeDocument/2006/relationships/slide" Target="/ppt/slides/slide1.xml" Id="R24ccce5dac6e4411" /><Relationship Type="http://schemas.openxmlformats.org/officeDocument/2006/relationships/slide" Target="/ppt/slides/slide2.xml" Id="Reb47a8f687844850" /><Relationship Type="http://schemas.openxmlformats.org/officeDocument/2006/relationships/slide" Target="/ppt/slides/slide3.xml" Id="Rdc3b5965d8da47e1" /><Relationship Type="http://schemas.openxmlformats.org/officeDocument/2006/relationships/slide" Target="/ppt/slides/slide4.xml" Id="Ra4b6d6504b9242e8" /><Relationship Type="http://schemas.openxmlformats.org/officeDocument/2006/relationships/slide" Target="/ppt/slides/slide5.xml" Id="R33f29f92a2f34b54" /><Relationship Type="http://schemas.openxmlformats.org/officeDocument/2006/relationships/slide" Target="/ppt/slides/slide6.xml" Id="Rd4d714c975524b63" /><Relationship Type="http://schemas.openxmlformats.org/officeDocument/2006/relationships/slide" Target="/ppt/slides/slide7.xml" Id="Rc406fc9b028f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239d15480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4ec396cc547e5" /><Relationship Type="http://schemas.openxmlformats.org/officeDocument/2006/relationships/theme" Target="/ppt/slideMasters/theme/theme1.xml" Id="Rd4e9851880e54e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64ec396cc5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5f18f70bb41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dd8fd4c2f4b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a8440b0e642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d91c0ad1441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2adef279f41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626aae3cd42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32ba5f942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