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b89b7ab28444e2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e0183a468cc4d6a"/>
  </p:sldMasterIdLst>
  <p:sldIdLst>
    <p:sldId xmlns:r="http://schemas.openxmlformats.org/officeDocument/2006/relationships" id="256" r:id="Ra4e7bdf9d6854118"/>
    <p:sldId xmlns:r="http://schemas.openxmlformats.org/officeDocument/2006/relationships" id="257" r:id="R105c419338944bc8"/>
    <p:sldId xmlns:r="http://schemas.openxmlformats.org/officeDocument/2006/relationships" id="258" r:id="R3e664cacf88e441e"/>
    <p:sldId xmlns:r="http://schemas.openxmlformats.org/officeDocument/2006/relationships" id="259" r:id="Rbefcb5641d1542e6"/>
    <p:sldId xmlns:r="http://schemas.openxmlformats.org/officeDocument/2006/relationships" id="260" r:id="Rc35c13a4cd99410e"/>
    <p:sldId xmlns:r="http://schemas.openxmlformats.org/officeDocument/2006/relationships" id="261" r:id="R68d2cb966e9740cd"/>
    <p:sldId xmlns:r="http://schemas.openxmlformats.org/officeDocument/2006/relationships" id="262" r:id="Radb981c5220d417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e0183a468cc4d6a" /><Relationship Type="http://schemas.openxmlformats.org/officeDocument/2006/relationships/slide" Target="/ppt/slides/slide1.xml" Id="Ra4e7bdf9d6854118" /><Relationship Type="http://schemas.openxmlformats.org/officeDocument/2006/relationships/slide" Target="/ppt/slides/slide2.xml" Id="R105c419338944bc8" /><Relationship Type="http://schemas.openxmlformats.org/officeDocument/2006/relationships/slide" Target="/ppt/slides/slide3.xml" Id="R3e664cacf88e441e" /><Relationship Type="http://schemas.openxmlformats.org/officeDocument/2006/relationships/slide" Target="/ppt/slides/slide4.xml" Id="Rbefcb5641d1542e6" /><Relationship Type="http://schemas.openxmlformats.org/officeDocument/2006/relationships/slide" Target="/ppt/slides/slide5.xml" Id="Rc35c13a4cd99410e" /><Relationship Type="http://schemas.openxmlformats.org/officeDocument/2006/relationships/slide" Target="/ppt/slides/slide6.xml" Id="R68d2cb966e9740cd" /><Relationship Type="http://schemas.openxmlformats.org/officeDocument/2006/relationships/slide" Target="/ppt/slides/slide7.xml" Id="Radb981c5220d417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862a926785d46b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bd74adad3d541e8" /><Relationship Type="http://schemas.openxmlformats.org/officeDocument/2006/relationships/theme" Target="/ppt/slideMasters/theme/theme1.xml" Id="Ra0f091bbf0eb4be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bd74adad3d5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652b4d452ef4d9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a4538c8c0e4c7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5368907c7444bf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50399b385f42d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a86c71f131c41e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b926f0e16a4641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ccf0e0e383a4b1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BYGGMC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BYGGMC HOLDING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910 000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359 814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14 735 266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25 597 457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27 732 624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ANGELILLO ANDRÉ VINCENZO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Johan Scharffenbergs vei 91A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0694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82 68 51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andre@byggmc.no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989 236 113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BYGGMC HOLDING AS</a:t>
            </a:r>
          </a:p>
        </p:txBody>
      </p:sp>
    </p:spTree>
  </p:cSld>
  <p:clrMapOvr>
    <a:masterClrMapping xmlns:a="http://schemas.openxmlformats.org/drawingml/2006/main"/>
  </p:clrMapOvr>
</p:sld>
</file>