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abdc1ad19044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40f3a32066b49cc"/>
  </p:sldMasterIdLst>
  <p:sldIdLst>
    <p:sldId xmlns:r="http://schemas.openxmlformats.org/officeDocument/2006/relationships" id="256" r:id="R1b55db9177fd40aa"/>
    <p:sldId xmlns:r="http://schemas.openxmlformats.org/officeDocument/2006/relationships" id="257" r:id="Re3c2db37828d48a2"/>
    <p:sldId xmlns:r="http://schemas.openxmlformats.org/officeDocument/2006/relationships" id="258" r:id="R250de730ff1442c0"/>
    <p:sldId xmlns:r="http://schemas.openxmlformats.org/officeDocument/2006/relationships" id="259" r:id="R890fb7265ed1408f"/>
    <p:sldId xmlns:r="http://schemas.openxmlformats.org/officeDocument/2006/relationships" id="260" r:id="R611037ad6a0245e5"/>
    <p:sldId xmlns:r="http://schemas.openxmlformats.org/officeDocument/2006/relationships" id="261" r:id="R0b4df3ccc3ee4635"/>
    <p:sldId xmlns:r="http://schemas.openxmlformats.org/officeDocument/2006/relationships" id="262" r:id="Rc8091bdff058454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0f3a32066b49cc" /><Relationship Type="http://schemas.openxmlformats.org/officeDocument/2006/relationships/slide" Target="/ppt/slides/slide1.xml" Id="R1b55db9177fd40aa" /><Relationship Type="http://schemas.openxmlformats.org/officeDocument/2006/relationships/slide" Target="/ppt/slides/slide2.xml" Id="Re3c2db37828d48a2" /><Relationship Type="http://schemas.openxmlformats.org/officeDocument/2006/relationships/slide" Target="/ppt/slides/slide3.xml" Id="R250de730ff1442c0" /><Relationship Type="http://schemas.openxmlformats.org/officeDocument/2006/relationships/slide" Target="/ppt/slides/slide4.xml" Id="R890fb7265ed1408f" /><Relationship Type="http://schemas.openxmlformats.org/officeDocument/2006/relationships/slide" Target="/ppt/slides/slide5.xml" Id="R611037ad6a0245e5" /><Relationship Type="http://schemas.openxmlformats.org/officeDocument/2006/relationships/slide" Target="/ppt/slides/slide6.xml" Id="R0b4df3ccc3ee4635" /><Relationship Type="http://schemas.openxmlformats.org/officeDocument/2006/relationships/slide" Target="/ppt/slides/slide7.xml" Id="Rc8091bdff058454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5f87cab35642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d9a6291bab4777" /><Relationship Type="http://schemas.openxmlformats.org/officeDocument/2006/relationships/theme" Target="/ppt/slideMasters/theme/theme1.xml" Id="R5bb9786c354649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d9a6291bab47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5409970de84d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74bcfda20742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811f6c25394f1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3dbe7848b4455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0d66c5067a46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2042db5cc145b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aa2ef58de44f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CASH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CASH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−32 339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1 126 587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4 960 772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4 971 096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SLETTEN OVE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Ullern terrasse 13D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989 238 566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CASH INVEST AS</a:t>
            </a:r>
          </a:p>
        </p:txBody>
      </p:sp>
    </p:spTree>
  </p:cSld>
  <p:clrMapOvr>
    <a:masterClrMapping xmlns:a="http://schemas.openxmlformats.org/drawingml/2006/main"/>
  </p:clrMapOvr>
</p:sld>
</file>