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d83562c6514f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9d44c872b341fa"/>
  </p:sldMasterIdLst>
  <p:sldIdLst>
    <p:sldId xmlns:r="http://schemas.openxmlformats.org/officeDocument/2006/relationships" id="256" r:id="R7e40a175f55c41eb"/>
    <p:sldId xmlns:r="http://schemas.openxmlformats.org/officeDocument/2006/relationships" id="257" r:id="Re611c18c41cd464d"/>
    <p:sldId xmlns:r="http://schemas.openxmlformats.org/officeDocument/2006/relationships" id="258" r:id="Rf3356ef0a2b14513"/>
    <p:sldId xmlns:r="http://schemas.openxmlformats.org/officeDocument/2006/relationships" id="259" r:id="Rd5f8d326dfe7433e"/>
    <p:sldId xmlns:r="http://schemas.openxmlformats.org/officeDocument/2006/relationships" id="260" r:id="R29ae576e2d8b45e5"/>
    <p:sldId xmlns:r="http://schemas.openxmlformats.org/officeDocument/2006/relationships" id="261" r:id="R130b84ad24604502"/>
    <p:sldId xmlns:r="http://schemas.openxmlformats.org/officeDocument/2006/relationships" id="262" r:id="Re973c5b57c904c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d44c872b341fa" /><Relationship Type="http://schemas.openxmlformats.org/officeDocument/2006/relationships/slide" Target="/ppt/slides/slide1.xml" Id="R7e40a175f55c41eb" /><Relationship Type="http://schemas.openxmlformats.org/officeDocument/2006/relationships/slide" Target="/ppt/slides/slide2.xml" Id="Re611c18c41cd464d" /><Relationship Type="http://schemas.openxmlformats.org/officeDocument/2006/relationships/slide" Target="/ppt/slides/slide3.xml" Id="Rf3356ef0a2b14513" /><Relationship Type="http://schemas.openxmlformats.org/officeDocument/2006/relationships/slide" Target="/ppt/slides/slide4.xml" Id="Rd5f8d326dfe7433e" /><Relationship Type="http://schemas.openxmlformats.org/officeDocument/2006/relationships/slide" Target="/ppt/slides/slide5.xml" Id="R29ae576e2d8b45e5" /><Relationship Type="http://schemas.openxmlformats.org/officeDocument/2006/relationships/slide" Target="/ppt/slides/slide6.xml" Id="R130b84ad24604502" /><Relationship Type="http://schemas.openxmlformats.org/officeDocument/2006/relationships/slide" Target="/ppt/slides/slide7.xml" Id="Re973c5b57c904c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9228c415af47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f0f2f1d5b431a" /><Relationship Type="http://schemas.openxmlformats.org/officeDocument/2006/relationships/theme" Target="/ppt/slideMasters/theme/theme1.xml" Id="Rad257ff4b7f343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5f0f2f1d5b43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34679018642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1285f0d0f40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5e61e0f5846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85fd20bec49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57f4f72a042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30781cbdf4f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8bc0c0c9f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EAW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6 619 691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AGER-WICK EINAR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Molandsveien 213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09 38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