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3982c9dc1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38dbb66384f7b"/>
  </p:sldMasterIdLst>
  <p:sldIdLst>
    <p:sldId xmlns:r="http://schemas.openxmlformats.org/officeDocument/2006/relationships" id="256" r:id="Rbabfe56ac91f4953"/>
    <p:sldId xmlns:r="http://schemas.openxmlformats.org/officeDocument/2006/relationships" id="257" r:id="R10b34869c2d14933"/>
    <p:sldId xmlns:r="http://schemas.openxmlformats.org/officeDocument/2006/relationships" id="258" r:id="Rb9aed9ef7db542cc"/>
    <p:sldId xmlns:r="http://schemas.openxmlformats.org/officeDocument/2006/relationships" id="259" r:id="R2d87bfdc4bb0457a"/>
    <p:sldId xmlns:r="http://schemas.openxmlformats.org/officeDocument/2006/relationships" id="260" r:id="R49a252fa47434909"/>
    <p:sldId xmlns:r="http://schemas.openxmlformats.org/officeDocument/2006/relationships" id="261" r:id="R72bd4f9ee402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38dbb66384f7b" /><Relationship Type="http://schemas.openxmlformats.org/officeDocument/2006/relationships/slide" Target="/ppt/slides/slide1.xml" Id="Rbabfe56ac91f4953" /><Relationship Type="http://schemas.openxmlformats.org/officeDocument/2006/relationships/slide" Target="/ppt/slides/slide2.xml" Id="R10b34869c2d14933" /><Relationship Type="http://schemas.openxmlformats.org/officeDocument/2006/relationships/slide" Target="/ppt/slides/slide3.xml" Id="Rb9aed9ef7db542cc" /><Relationship Type="http://schemas.openxmlformats.org/officeDocument/2006/relationships/slide" Target="/ppt/slides/slide4.xml" Id="R2d87bfdc4bb0457a" /><Relationship Type="http://schemas.openxmlformats.org/officeDocument/2006/relationships/slide" Target="/ppt/slides/slide5.xml" Id="R49a252fa47434909" /><Relationship Type="http://schemas.openxmlformats.org/officeDocument/2006/relationships/slide" Target="/ppt/slides/slide6.xml" Id="R72bd4f9ee402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ed84a1e54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298dbaa494061" /><Relationship Type="http://schemas.openxmlformats.org/officeDocument/2006/relationships/theme" Target="/ppt/slideMasters/theme/theme1.xml" Id="R21a264e40d53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f298dbaa49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5346ee1a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ab9d0ec4d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9fc8d009a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b5c88dc45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04d9479a4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e273903f5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