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ef28e33a846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6bcfa2c864b65"/>
  </p:sldMasterIdLst>
  <p:sldIdLst>
    <p:sldId xmlns:r="http://schemas.openxmlformats.org/officeDocument/2006/relationships" id="256" r:id="R8c935b4d8a5f4fcb"/>
    <p:sldId xmlns:r="http://schemas.openxmlformats.org/officeDocument/2006/relationships" id="257" r:id="R1cc2c1cf90784f58"/>
    <p:sldId xmlns:r="http://schemas.openxmlformats.org/officeDocument/2006/relationships" id="258" r:id="Rcb9eea38b11442f8"/>
    <p:sldId xmlns:r="http://schemas.openxmlformats.org/officeDocument/2006/relationships" id="259" r:id="R47cd19d0d2be41cb"/>
    <p:sldId xmlns:r="http://schemas.openxmlformats.org/officeDocument/2006/relationships" id="260" r:id="Rd702db01d5234e28"/>
    <p:sldId xmlns:r="http://schemas.openxmlformats.org/officeDocument/2006/relationships" id="261" r:id="R66d2a3346539413c"/>
    <p:sldId xmlns:r="http://schemas.openxmlformats.org/officeDocument/2006/relationships" id="262" r:id="R64087f6f2881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6bcfa2c864b65" /><Relationship Type="http://schemas.openxmlformats.org/officeDocument/2006/relationships/slide" Target="/ppt/slides/slide1.xml" Id="R8c935b4d8a5f4fcb" /><Relationship Type="http://schemas.openxmlformats.org/officeDocument/2006/relationships/slide" Target="/ppt/slides/slide2.xml" Id="R1cc2c1cf90784f58" /><Relationship Type="http://schemas.openxmlformats.org/officeDocument/2006/relationships/slide" Target="/ppt/slides/slide3.xml" Id="Rcb9eea38b11442f8" /><Relationship Type="http://schemas.openxmlformats.org/officeDocument/2006/relationships/slide" Target="/ppt/slides/slide4.xml" Id="R47cd19d0d2be41cb" /><Relationship Type="http://schemas.openxmlformats.org/officeDocument/2006/relationships/slide" Target="/ppt/slides/slide5.xml" Id="Rd702db01d5234e28" /><Relationship Type="http://schemas.openxmlformats.org/officeDocument/2006/relationships/slide" Target="/ppt/slides/slide6.xml" Id="R66d2a3346539413c" /><Relationship Type="http://schemas.openxmlformats.org/officeDocument/2006/relationships/slide" Target="/ppt/slides/slide7.xml" Id="R64087f6f2881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9209b0ad5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a1abfca924aa1" /><Relationship Type="http://schemas.openxmlformats.org/officeDocument/2006/relationships/theme" Target="/ppt/slideMasters/theme/theme1.xml" Id="R878032b57b6c43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a1abfca92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deba0f66d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a3b3268e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b67eb61a3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7140537e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0361092f8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b8ddaaa594b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30f956d04c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