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df22de4b234b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cc0d000e824167"/>
  </p:sldMasterIdLst>
  <p:sldIdLst>
    <p:sldId xmlns:r="http://schemas.openxmlformats.org/officeDocument/2006/relationships" id="256" r:id="R1bb7281c8f0a4768"/>
    <p:sldId xmlns:r="http://schemas.openxmlformats.org/officeDocument/2006/relationships" id="257" r:id="R2a185ce1cc834450"/>
    <p:sldId xmlns:r="http://schemas.openxmlformats.org/officeDocument/2006/relationships" id="258" r:id="R79439d1918bf4fb9"/>
    <p:sldId xmlns:r="http://schemas.openxmlformats.org/officeDocument/2006/relationships" id="259" r:id="Rb160c4a021d9470d"/>
    <p:sldId xmlns:r="http://schemas.openxmlformats.org/officeDocument/2006/relationships" id="260" r:id="Rd8b2c1dfe8e7436f"/>
    <p:sldId xmlns:r="http://schemas.openxmlformats.org/officeDocument/2006/relationships" id="261" r:id="R7eaf0bd2244747c8"/>
    <p:sldId xmlns:r="http://schemas.openxmlformats.org/officeDocument/2006/relationships" id="262" r:id="R537ce2088636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c0d000e824167" /><Relationship Type="http://schemas.openxmlformats.org/officeDocument/2006/relationships/slide" Target="/ppt/slides/slide1.xml" Id="R1bb7281c8f0a4768" /><Relationship Type="http://schemas.openxmlformats.org/officeDocument/2006/relationships/slide" Target="/ppt/slides/slide2.xml" Id="R2a185ce1cc834450" /><Relationship Type="http://schemas.openxmlformats.org/officeDocument/2006/relationships/slide" Target="/ppt/slides/slide3.xml" Id="R79439d1918bf4fb9" /><Relationship Type="http://schemas.openxmlformats.org/officeDocument/2006/relationships/slide" Target="/ppt/slides/slide4.xml" Id="Rb160c4a021d9470d" /><Relationship Type="http://schemas.openxmlformats.org/officeDocument/2006/relationships/slide" Target="/ppt/slides/slide5.xml" Id="Rd8b2c1dfe8e7436f" /><Relationship Type="http://schemas.openxmlformats.org/officeDocument/2006/relationships/slide" Target="/ppt/slides/slide6.xml" Id="R7eaf0bd2244747c8" /><Relationship Type="http://schemas.openxmlformats.org/officeDocument/2006/relationships/slide" Target="/ppt/slides/slide7.xml" Id="R537ce2088636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45c2aad60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d1bd1ad5f4733" /><Relationship Type="http://schemas.openxmlformats.org/officeDocument/2006/relationships/theme" Target="/ppt/slideMasters/theme/theme1.xml" Id="Rd2fe6cf19fa8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ad1bd1ad5f47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430df77e748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dc7a22c2c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2594f0f1947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1817d3ee044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0255cadf44c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be7bc0dd24a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af58897d44f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NORWAY REAL ESTATE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REAL ESTATE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7 021 285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7 605 668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GLOBAL INVESTMENTS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OSAMA MOHAMMED A ALSABEG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MOHAMMED HASSAN A ALSAIRAFI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MOHAMMED MAHMOUD A OTHMAN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HANI SULAIMAN A ALSALEH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 Havn AS, 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tore@thavn.no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REAL ESTATE AS</a:t>
            </a:r>
          </a:p>
        </p:txBody>
      </p:sp>
    </p:spTree>
  </p:cSld>
  <p:clrMapOvr>
    <a:masterClrMapping xmlns:a="http://schemas.openxmlformats.org/drawingml/2006/main"/>
  </p:clrMapOvr>
</p:sld>
</file>