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d5e9e3710249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8cc0d217594aeb"/>
  </p:sldMasterIdLst>
  <p:sldIdLst>
    <p:sldId xmlns:r="http://schemas.openxmlformats.org/officeDocument/2006/relationships" id="256" r:id="R8c2c33b8e67e4386"/>
    <p:sldId xmlns:r="http://schemas.openxmlformats.org/officeDocument/2006/relationships" id="257" r:id="R05055448206c443c"/>
    <p:sldId xmlns:r="http://schemas.openxmlformats.org/officeDocument/2006/relationships" id="258" r:id="R9b05696480cc4556"/>
    <p:sldId xmlns:r="http://schemas.openxmlformats.org/officeDocument/2006/relationships" id="259" r:id="R8325f894f2874cba"/>
    <p:sldId xmlns:r="http://schemas.openxmlformats.org/officeDocument/2006/relationships" id="260" r:id="Rd25ea15fd606445c"/>
    <p:sldId xmlns:r="http://schemas.openxmlformats.org/officeDocument/2006/relationships" id="261" r:id="Rca47eb9599294397"/>
    <p:sldId xmlns:r="http://schemas.openxmlformats.org/officeDocument/2006/relationships" id="262" r:id="R242947e647e440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cc0d217594aeb" /><Relationship Type="http://schemas.openxmlformats.org/officeDocument/2006/relationships/slide" Target="/ppt/slides/slide1.xml" Id="R8c2c33b8e67e4386" /><Relationship Type="http://schemas.openxmlformats.org/officeDocument/2006/relationships/slide" Target="/ppt/slides/slide2.xml" Id="R05055448206c443c" /><Relationship Type="http://schemas.openxmlformats.org/officeDocument/2006/relationships/slide" Target="/ppt/slides/slide3.xml" Id="R9b05696480cc4556" /><Relationship Type="http://schemas.openxmlformats.org/officeDocument/2006/relationships/slide" Target="/ppt/slides/slide4.xml" Id="R8325f894f2874cba" /><Relationship Type="http://schemas.openxmlformats.org/officeDocument/2006/relationships/slide" Target="/ppt/slides/slide5.xml" Id="Rd25ea15fd606445c" /><Relationship Type="http://schemas.openxmlformats.org/officeDocument/2006/relationships/slide" Target="/ppt/slides/slide6.xml" Id="Rca47eb9599294397" /><Relationship Type="http://schemas.openxmlformats.org/officeDocument/2006/relationships/slide" Target="/ppt/slides/slide7.xml" Id="R242947e647e440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5aac132544f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9f9d3ff544737" /><Relationship Type="http://schemas.openxmlformats.org/officeDocument/2006/relationships/theme" Target="/ppt/slideMasters/theme/theme1.xml" Id="Ra7d6097e219048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09f9d3ff5447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a2abe1b0a4c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53dbb87ba4f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1fb14b1b74d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26b44cdaa48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e4ddf6c4f42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33397ada246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21b4315c54a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GEHITO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GEHITO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21 481 239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21 481 888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GEIR  –  51,1 %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HILDE  –  24,4 %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TONE  –  24,4 %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Naustbakken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geandr4@online.no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