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ab5396046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5b121b5754510"/>
  </p:sldMasterIdLst>
  <p:sldIdLst>
    <p:sldId xmlns:r="http://schemas.openxmlformats.org/officeDocument/2006/relationships" id="256" r:id="R625de44e3d3c4821"/>
    <p:sldId xmlns:r="http://schemas.openxmlformats.org/officeDocument/2006/relationships" id="257" r:id="Rbcd2e80e14cd4c15"/>
    <p:sldId xmlns:r="http://schemas.openxmlformats.org/officeDocument/2006/relationships" id="258" r:id="R36ea5e966cfa40a2"/>
    <p:sldId xmlns:r="http://schemas.openxmlformats.org/officeDocument/2006/relationships" id="259" r:id="Rc166fd2b12e041f8"/>
    <p:sldId xmlns:r="http://schemas.openxmlformats.org/officeDocument/2006/relationships" id="260" r:id="R9e27c5801829494d"/>
    <p:sldId xmlns:r="http://schemas.openxmlformats.org/officeDocument/2006/relationships" id="261" r:id="R7dcc3dcd762b423f"/>
    <p:sldId xmlns:r="http://schemas.openxmlformats.org/officeDocument/2006/relationships" id="262" r:id="R5bd6e91230ab4b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5b121b5754510" /><Relationship Type="http://schemas.openxmlformats.org/officeDocument/2006/relationships/slide" Target="/ppt/slides/slide1.xml" Id="R625de44e3d3c4821" /><Relationship Type="http://schemas.openxmlformats.org/officeDocument/2006/relationships/slide" Target="/ppt/slides/slide2.xml" Id="Rbcd2e80e14cd4c15" /><Relationship Type="http://schemas.openxmlformats.org/officeDocument/2006/relationships/slide" Target="/ppt/slides/slide3.xml" Id="R36ea5e966cfa40a2" /><Relationship Type="http://schemas.openxmlformats.org/officeDocument/2006/relationships/slide" Target="/ppt/slides/slide4.xml" Id="Rc166fd2b12e041f8" /><Relationship Type="http://schemas.openxmlformats.org/officeDocument/2006/relationships/slide" Target="/ppt/slides/slide5.xml" Id="R9e27c5801829494d" /><Relationship Type="http://schemas.openxmlformats.org/officeDocument/2006/relationships/slide" Target="/ppt/slides/slide6.xml" Id="R7dcc3dcd762b423f" /><Relationship Type="http://schemas.openxmlformats.org/officeDocument/2006/relationships/slide" Target="/ppt/slides/slide7.xml" Id="R5bd6e91230ab4b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9a83c49f6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35fafc0494fe9" /><Relationship Type="http://schemas.openxmlformats.org/officeDocument/2006/relationships/theme" Target="/ppt/slideMasters/theme/theme1.xml" Id="R319641ca1685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35fafc0494f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b4c4a0caf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579831d0e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4fef599e1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81487a4e546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c176569f3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7555eaedd40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7e34c47e7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