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8cdfbfee840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baf7d8d804f2b"/>
  </p:sldMasterIdLst>
  <p:sldIdLst>
    <p:sldId xmlns:r="http://schemas.openxmlformats.org/officeDocument/2006/relationships" id="256" r:id="Re5d22042dfac4f98"/>
    <p:sldId xmlns:r="http://schemas.openxmlformats.org/officeDocument/2006/relationships" id="257" r:id="R8ad00d47436740fb"/>
    <p:sldId xmlns:r="http://schemas.openxmlformats.org/officeDocument/2006/relationships" id="258" r:id="R1d41135168994cd1"/>
    <p:sldId xmlns:r="http://schemas.openxmlformats.org/officeDocument/2006/relationships" id="259" r:id="R438fb294f62e4f24"/>
    <p:sldId xmlns:r="http://schemas.openxmlformats.org/officeDocument/2006/relationships" id="260" r:id="R0f2586c996984983"/>
    <p:sldId xmlns:r="http://schemas.openxmlformats.org/officeDocument/2006/relationships" id="261" r:id="Re9f8102d1a4d49a0"/>
    <p:sldId xmlns:r="http://schemas.openxmlformats.org/officeDocument/2006/relationships" id="262" r:id="R0f374863a44a41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baf7d8d804f2b" /><Relationship Type="http://schemas.openxmlformats.org/officeDocument/2006/relationships/slide" Target="/ppt/slides/slide1.xml" Id="Re5d22042dfac4f98" /><Relationship Type="http://schemas.openxmlformats.org/officeDocument/2006/relationships/slide" Target="/ppt/slides/slide2.xml" Id="R8ad00d47436740fb" /><Relationship Type="http://schemas.openxmlformats.org/officeDocument/2006/relationships/slide" Target="/ppt/slides/slide3.xml" Id="R1d41135168994cd1" /><Relationship Type="http://schemas.openxmlformats.org/officeDocument/2006/relationships/slide" Target="/ppt/slides/slide4.xml" Id="R438fb294f62e4f24" /><Relationship Type="http://schemas.openxmlformats.org/officeDocument/2006/relationships/slide" Target="/ppt/slides/slide5.xml" Id="R0f2586c996984983" /><Relationship Type="http://schemas.openxmlformats.org/officeDocument/2006/relationships/slide" Target="/ppt/slides/slide6.xml" Id="Re9f8102d1a4d49a0" /><Relationship Type="http://schemas.openxmlformats.org/officeDocument/2006/relationships/slide" Target="/ppt/slides/slide7.xml" Id="R0f374863a44a41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aec8cc7514f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58c0d1e3c4eb0" /><Relationship Type="http://schemas.openxmlformats.org/officeDocument/2006/relationships/theme" Target="/ppt/slideMasters/theme/theme1.xml" Id="Ra2fe190e2a22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558c0d1e3c4e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5a04f0fac4a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0caa229da4a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8afba14d24c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52e78997743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e045dd20044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bb8c3df3e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8bc51bceb49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ØVRELID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HOLDING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7 504 424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39 831 872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44 076 110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FHO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JHØ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LHØ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ØVRELID HELGE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RHØ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6812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ØVRELID HOLDING AS</a:t>
            </a:r>
          </a:p>
        </p:txBody>
      </p:sp>
    </p:spTree>
  </p:cSld>
  <p:clrMapOvr>
    <a:masterClrMapping xmlns:a="http://schemas.openxmlformats.org/drawingml/2006/main"/>
  </p:clrMapOvr>
</p:sld>
</file>