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9fbba0a62e48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4c6bcac8f442b"/>
  </p:sldMasterIdLst>
  <p:sldIdLst>
    <p:sldId xmlns:r="http://schemas.openxmlformats.org/officeDocument/2006/relationships" id="256" r:id="R6780ba9bf6a0404e"/>
    <p:sldId xmlns:r="http://schemas.openxmlformats.org/officeDocument/2006/relationships" id="257" r:id="Rd151360593634847"/>
    <p:sldId xmlns:r="http://schemas.openxmlformats.org/officeDocument/2006/relationships" id="258" r:id="R5cd6a4385fea4f25"/>
    <p:sldId xmlns:r="http://schemas.openxmlformats.org/officeDocument/2006/relationships" id="259" r:id="R6e319aa431f04155"/>
    <p:sldId xmlns:r="http://schemas.openxmlformats.org/officeDocument/2006/relationships" id="260" r:id="R595c8c40b81849f5"/>
    <p:sldId xmlns:r="http://schemas.openxmlformats.org/officeDocument/2006/relationships" id="261" r:id="R63ea5ee6b6504f9f"/>
    <p:sldId xmlns:r="http://schemas.openxmlformats.org/officeDocument/2006/relationships" id="262" r:id="Rc1c97b7ec642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4c6bcac8f442b" /><Relationship Type="http://schemas.openxmlformats.org/officeDocument/2006/relationships/slide" Target="/ppt/slides/slide1.xml" Id="R6780ba9bf6a0404e" /><Relationship Type="http://schemas.openxmlformats.org/officeDocument/2006/relationships/slide" Target="/ppt/slides/slide2.xml" Id="Rd151360593634847" /><Relationship Type="http://schemas.openxmlformats.org/officeDocument/2006/relationships/slide" Target="/ppt/slides/slide3.xml" Id="R5cd6a4385fea4f25" /><Relationship Type="http://schemas.openxmlformats.org/officeDocument/2006/relationships/slide" Target="/ppt/slides/slide4.xml" Id="R6e319aa431f04155" /><Relationship Type="http://schemas.openxmlformats.org/officeDocument/2006/relationships/slide" Target="/ppt/slides/slide5.xml" Id="R595c8c40b81849f5" /><Relationship Type="http://schemas.openxmlformats.org/officeDocument/2006/relationships/slide" Target="/ppt/slides/slide6.xml" Id="R63ea5ee6b6504f9f" /><Relationship Type="http://schemas.openxmlformats.org/officeDocument/2006/relationships/slide" Target="/ppt/slides/slide7.xml" Id="Rc1c97b7ec642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970237432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a522029a8476a" /><Relationship Type="http://schemas.openxmlformats.org/officeDocument/2006/relationships/theme" Target="/ppt/slideMasters/theme/theme1.xml" Id="R21e2c1eb743348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ca522029a8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cfbc311754f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e00181894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18e068df24e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08f4a8de3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e5ac493624b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7857c70ea42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855e9d8554d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S. KRISTOFFERSEN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S. KRISTOFFERSEN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−287 539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16 604 522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21 013 306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ODD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