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1e43810d1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9d3421b5849af"/>
  </p:sldMasterIdLst>
  <p:sldIdLst>
    <p:sldId xmlns:r="http://schemas.openxmlformats.org/officeDocument/2006/relationships" id="256" r:id="Re1b765df2e144373"/>
    <p:sldId xmlns:r="http://schemas.openxmlformats.org/officeDocument/2006/relationships" id="257" r:id="Rf64bc4f40d634a95"/>
    <p:sldId xmlns:r="http://schemas.openxmlformats.org/officeDocument/2006/relationships" id="258" r:id="R0ae688ca43884d08"/>
    <p:sldId xmlns:r="http://schemas.openxmlformats.org/officeDocument/2006/relationships" id="259" r:id="Rb0c11b85c9b647d5"/>
    <p:sldId xmlns:r="http://schemas.openxmlformats.org/officeDocument/2006/relationships" id="260" r:id="Re139b1d00ccf4aa0"/>
    <p:sldId xmlns:r="http://schemas.openxmlformats.org/officeDocument/2006/relationships" id="261" r:id="R68fc32edf890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9d3421b5849af" /><Relationship Type="http://schemas.openxmlformats.org/officeDocument/2006/relationships/slide" Target="/ppt/slides/slide1.xml" Id="Re1b765df2e144373" /><Relationship Type="http://schemas.openxmlformats.org/officeDocument/2006/relationships/slide" Target="/ppt/slides/slide2.xml" Id="Rf64bc4f40d634a95" /><Relationship Type="http://schemas.openxmlformats.org/officeDocument/2006/relationships/slide" Target="/ppt/slides/slide3.xml" Id="R0ae688ca43884d08" /><Relationship Type="http://schemas.openxmlformats.org/officeDocument/2006/relationships/slide" Target="/ppt/slides/slide4.xml" Id="Rb0c11b85c9b647d5" /><Relationship Type="http://schemas.openxmlformats.org/officeDocument/2006/relationships/slide" Target="/ppt/slides/slide5.xml" Id="Re139b1d00ccf4aa0" /><Relationship Type="http://schemas.openxmlformats.org/officeDocument/2006/relationships/slide" Target="/ppt/slides/slide6.xml" Id="R68fc32edf890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a2b511cc6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d8f8c29db4c84" /><Relationship Type="http://schemas.openxmlformats.org/officeDocument/2006/relationships/theme" Target="/ppt/slideMasters/theme/theme1.xml" Id="R198dbcc3ee9d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d8f8c29db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a6e4ef8c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22ee0b0b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87eddc914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35e0770b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0525c78c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c3c7d3f8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