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1787cf9aa04a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727e1f34e94713"/>
  </p:sldMasterIdLst>
  <p:sldIdLst>
    <p:sldId xmlns:r="http://schemas.openxmlformats.org/officeDocument/2006/relationships" id="256" r:id="Ra9e1d55200f14861"/>
    <p:sldId xmlns:r="http://schemas.openxmlformats.org/officeDocument/2006/relationships" id="257" r:id="R3bf278477341458b"/>
    <p:sldId xmlns:r="http://schemas.openxmlformats.org/officeDocument/2006/relationships" id="258" r:id="R74ab7a0f544646b2"/>
    <p:sldId xmlns:r="http://schemas.openxmlformats.org/officeDocument/2006/relationships" id="259" r:id="R6e63b520b8c84fbd"/>
    <p:sldId xmlns:r="http://schemas.openxmlformats.org/officeDocument/2006/relationships" id="260" r:id="R9c175197340d4745"/>
    <p:sldId xmlns:r="http://schemas.openxmlformats.org/officeDocument/2006/relationships" id="261" r:id="Reb6b5b4bc95e4878"/>
    <p:sldId xmlns:r="http://schemas.openxmlformats.org/officeDocument/2006/relationships" id="262" r:id="R1b30505f827549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27e1f34e94713" /><Relationship Type="http://schemas.openxmlformats.org/officeDocument/2006/relationships/slide" Target="/ppt/slides/slide1.xml" Id="Ra9e1d55200f14861" /><Relationship Type="http://schemas.openxmlformats.org/officeDocument/2006/relationships/slide" Target="/ppt/slides/slide2.xml" Id="R3bf278477341458b" /><Relationship Type="http://schemas.openxmlformats.org/officeDocument/2006/relationships/slide" Target="/ppt/slides/slide3.xml" Id="R74ab7a0f544646b2" /><Relationship Type="http://schemas.openxmlformats.org/officeDocument/2006/relationships/slide" Target="/ppt/slides/slide4.xml" Id="R6e63b520b8c84fbd" /><Relationship Type="http://schemas.openxmlformats.org/officeDocument/2006/relationships/slide" Target="/ppt/slides/slide5.xml" Id="R9c175197340d4745" /><Relationship Type="http://schemas.openxmlformats.org/officeDocument/2006/relationships/slide" Target="/ppt/slides/slide6.xml" Id="Reb6b5b4bc95e4878" /><Relationship Type="http://schemas.openxmlformats.org/officeDocument/2006/relationships/slide" Target="/ppt/slides/slide7.xml" Id="R1b30505f827549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7014aa9604e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7e854c4134862" /><Relationship Type="http://schemas.openxmlformats.org/officeDocument/2006/relationships/theme" Target="/ppt/slideMasters/theme/theme1.xml" Id="R015e61a55de845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e7e854c41348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d4ef500e349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bb69dccb343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4c9b28fac42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7337a636140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2b15375e848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a5f29538b4f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cf5aecce84e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MAGNUS AASE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AASE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Brunesveien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