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3b33c6b6454f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d55e1e73324d9b"/>
  </p:sldMasterIdLst>
  <p:sldIdLst>
    <p:sldId xmlns:r="http://schemas.openxmlformats.org/officeDocument/2006/relationships" id="256" r:id="R684113a49a3443b9"/>
    <p:sldId xmlns:r="http://schemas.openxmlformats.org/officeDocument/2006/relationships" id="257" r:id="R68a1f59409bb48eb"/>
    <p:sldId xmlns:r="http://schemas.openxmlformats.org/officeDocument/2006/relationships" id="258" r:id="Rcdfefdbfe5ae478a"/>
    <p:sldId xmlns:r="http://schemas.openxmlformats.org/officeDocument/2006/relationships" id="259" r:id="R212246b64e4e48a2"/>
    <p:sldId xmlns:r="http://schemas.openxmlformats.org/officeDocument/2006/relationships" id="260" r:id="Rb5c6f896db724d24"/>
    <p:sldId xmlns:r="http://schemas.openxmlformats.org/officeDocument/2006/relationships" id="261" r:id="R0adf487ed38d4e16"/>
    <p:sldId xmlns:r="http://schemas.openxmlformats.org/officeDocument/2006/relationships" id="262" r:id="R0bedd5b003d945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d55e1e73324d9b" /><Relationship Type="http://schemas.openxmlformats.org/officeDocument/2006/relationships/slide" Target="/ppt/slides/slide1.xml" Id="R684113a49a3443b9" /><Relationship Type="http://schemas.openxmlformats.org/officeDocument/2006/relationships/slide" Target="/ppt/slides/slide2.xml" Id="R68a1f59409bb48eb" /><Relationship Type="http://schemas.openxmlformats.org/officeDocument/2006/relationships/slide" Target="/ppt/slides/slide3.xml" Id="Rcdfefdbfe5ae478a" /><Relationship Type="http://schemas.openxmlformats.org/officeDocument/2006/relationships/slide" Target="/ppt/slides/slide4.xml" Id="R212246b64e4e48a2" /><Relationship Type="http://schemas.openxmlformats.org/officeDocument/2006/relationships/slide" Target="/ppt/slides/slide5.xml" Id="Rb5c6f896db724d24" /><Relationship Type="http://schemas.openxmlformats.org/officeDocument/2006/relationships/slide" Target="/ppt/slides/slide6.xml" Id="R0adf487ed38d4e16" /><Relationship Type="http://schemas.openxmlformats.org/officeDocument/2006/relationships/slide" Target="/ppt/slides/slide7.xml" Id="R0bedd5b003d945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683cb08624d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edf13aea14ad7" /><Relationship Type="http://schemas.openxmlformats.org/officeDocument/2006/relationships/theme" Target="/ppt/slideMasters/theme/theme1.xml" Id="R92a4553ba97442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aedf13aea14a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cc4891c6847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e4dfc9e8f45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29e5a5f0241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b4c4bb7f246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53134b2164b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0190c2a7143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46f88c2ed45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BIGAIO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BIGAIO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−722 042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2 236 758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54 120 010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56 566 758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BERQVAM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HELLAND BERQVAM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BERQVAM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KRISTINE HELLAND BERQVAM  –  11,5 %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GUTTORM BERQVAM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KRISTINE HELLAND BERQVAM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Falkensten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6809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