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492c92d62f48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3ba397a0e74bd4"/>
  </p:sldMasterIdLst>
  <p:sldIdLst>
    <p:sldId xmlns:r="http://schemas.openxmlformats.org/officeDocument/2006/relationships" id="256" r:id="Rc72e9d4f093f4f14"/>
    <p:sldId xmlns:r="http://schemas.openxmlformats.org/officeDocument/2006/relationships" id="257" r:id="R4845c0d45998428f"/>
    <p:sldId xmlns:r="http://schemas.openxmlformats.org/officeDocument/2006/relationships" id="258" r:id="R924c04b7f9994fa4"/>
    <p:sldId xmlns:r="http://schemas.openxmlformats.org/officeDocument/2006/relationships" id="259" r:id="R2bba5e450e0f4dd8"/>
    <p:sldId xmlns:r="http://schemas.openxmlformats.org/officeDocument/2006/relationships" id="260" r:id="Rd540d1543016483b"/>
    <p:sldId xmlns:r="http://schemas.openxmlformats.org/officeDocument/2006/relationships" id="261" r:id="R7c18d06305d246a4"/>
    <p:sldId xmlns:r="http://schemas.openxmlformats.org/officeDocument/2006/relationships" id="262" r:id="R6e252d39680e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ba397a0e74bd4" /><Relationship Type="http://schemas.openxmlformats.org/officeDocument/2006/relationships/slide" Target="/ppt/slides/slide1.xml" Id="Rc72e9d4f093f4f14" /><Relationship Type="http://schemas.openxmlformats.org/officeDocument/2006/relationships/slide" Target="/ppt/slides/slide2.xml" Id="R4845c0d45998428f" /><Relationship Type="http://schemas.openxmlformats.org/officeDocument/2006/relationships/slide" Target="/ppt/slides/slide3.xml" Id="R924c04b7f9994fa4" /><Relationship Type="http://schemas.openxmlformats.org/officeDocument/2006/relationships/slide" Target="/ppt/slides/slide4.xml" Id="R2bba5e450e0f4dd8" /><Relationship Type="http://schemas.openxmlformats.org/officeDocument/2006/relationships/slide" Target="/ppt/slides/slide5.xml" Id="Rd540d1543016483b" /><Relationship Type="http://schemas.openxmlformats.org/officeDocument/2006/relationships/slide" Target="/ppt/slides/slide6.xml" Id="R7c18d06305d246a4" /><Relationship Type="http://schemas.openxmlformats.org/officeDocument/2006/relationships/slide" Target="/ppt/slides/slide7.xml" Id="R6e252d39680e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24fc4aac840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64ac95575447f" /><Relationship Type="http://schemas.openxmlformats.org/officeDocument/2006/relationships/theme" Target="/ppt/slideMasters/theme/theme1.xml" Id="R7857739225bc44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64ac9557544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de2dba54346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8e657232f45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b97dbac774d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1ba97207845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9b366ff6d45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bb0cba86341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8eb698a6441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NORDIBROKKE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NORDIBROKKE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NORDIBROKKE AS ble etablert [år] og holder til i Rysstad.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NORDIBROKKE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NORDIBROKKE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NORDIBROKKE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1 220 678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1 220 678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NORDIBROKKE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BROKKE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NORDIBROKKE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Brokkevegen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4748 Rysstad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NORDIBROKKE AS</a:t>
            </a:r>
          </a:p>
        </p:txBody>
      </p:sp>
    </p:spTree>
  </p:cSld>
  <p:clrMapOvr>
    <a:masterClrMapping xmlns:a="http://schemas.openxmlformats.org/drawingml/2006/main"/>
  </p:clrMapOvr>
</p:sld>
</file>