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40a2821a5384e0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b5c11d3b74540f0"/>
  </p:sldMasterIdLst>
  <p:sldIdLst>
    <p:sldId xmlns:r="http://schemas.openxmlformats.org/officeDocument/2006/relationships" id="256" r:id="Rc37536413a7d4bf2"/>
    <p:sldId xmlns:r="http://schemas.openxmlformats.org/officeDocument/2006/relationships" id="257" r:id="R3e571d0c730f4b14"/>
    <p:sldId xmlns:r="http://schemas.openxmlformats.org/officeDocument/2006/relationships" id="258" r:id="Rbf83d30c8dd4494e"/>
    <p:sldId xmlns:r="http://schemas.openxmlformats.org/officeDocument/2006/relationships" id="259" r:id="R911c6bf718404477"/>
    <p:sldId xmlns:r="http://schemas.openxmlformats.org/officeDocument/2006/relationships" id="260" r:id="Rb7d01ec75f74427c"/>
    <p:sldId xmlns:r="http://schemas.openxmlformats.org/officeDocument/2006/relationships" id="261" r:id="R7b3956b5f0fc4968"/>
    <p:sldId xmlns:r="http://schemas.openxmlformats.org/officeDocument/2006/relationships" id="262" r:id="R789d2989cd7a418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b5c11d3b74540f0" /><Relationship Type="http://schemas.openxmlformats.org/officeDocument/2006/relationships/slide" Target="/ppt/slides/slide1.xml" Id="Rc37536413a7d4bf2" /><Relationship Type="http://schemas.openxmlformats.org/officeDocument/2006/relationships/slide" Target="/ppt/slides/slide2.xml" Id="R3e571d0c730f4b14" /><Relationship Type="http://schemas.openxmlformats.org/officeDocument/2006/relationships/slide" Target="/ppt/slides/slide3.xml" Id="Rbf83d30c8dd4494e" /><Relationship Type="http://schemas.openxmlformats.org/officeDocument/2006/relationships/slide" Target="/ppt/slides/slide4.xml" Id="R911c6bf718404477" /><Relationship Type="http://schemas.openxmlformats.org/officeDocument/2006/relationships/slide" Target="/ppt/slides/slide5.xml" Id="Rb7d01ec75f74427c" /><Relationship Type="http://schemas.openxmlformats.org/officeDocument/2006/relationships/slide" Target="/ppt/slides/slide6.xml" Id="R7b3956b5f0fc4968" /><Relationship Type="http://schemas.openxmlformats.org/officeDocument/2006/relationships/slide" Target="/ppt/slides/slide7.xml" Id="R789d2989cd7a418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b327d6049c844f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5930ba6fc7425f" /><Relationship Type="http://schemas.openxmlformats.org/officeDocument/2006/relationships/theme" Target="/ppt/slideMasters/theme/theme1.xml" Id="Rb0e23f15181b416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65930ba6fc7425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3e3d28cd9c4f4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b08f773d434cc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8621ce952045c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5f690f2f404e9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4629f8a64e41c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8f5eaa94a842f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dfcf8ffdfb406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J. ERSVIK MASKINUTLEIE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J. ERSVIK MASKINUTLEIE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J. ERSVIK MASKINUTLEIE AS ble etablert [år] og holder til i Tverlandet.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J. ERSVIK MASKINUTLEIE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J. ERSVIK MASKINUTLEIE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J. ERSVIK MASKINUTLEIE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−118 236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1 150 126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1 991 105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2 001 699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J. ERSVIK MASKINUTLEIE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ERSVIK JOSEF HALDOR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J. ERSVIK MASKINUTLEIE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Ersvik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8050 Tverlandet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75 53 20 55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989 256 513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J. ERSVIK MASKINUTLEIE AS</a:t>
            </a:r>
          </a:p>
        </p:txBody>
      </p:sp>
    </p:spTree>
  </p:cSld>
  <p:clrMapOvr>
    <a:masterClrMapping xmlns:a="http://schemas.openxmlformats.org/drawingml/2006/main"/>
  </p:clrMapOvr>
</p:sld>
</file>