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a577f5417f4c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183c315f5e4a48"/>
  </p:sldMasterIdLst>
  <p:sldIdLst>
    <p:sldId xmlns:r="http://schemas.openxmlformats.org/officeDocument/2006/relationships" id="256" r:id="R911cf290d6ce4459"/>
    <p:sldId xmlns:r="http://schemas.openxmlformats.org/officeDocument/2006/relationships" id="257" r:id="R516286dad184493d"/>
    <p:sldId xmlns:r="http://schemas.openxmlformats.org/officeDocument/2006/relationships" id="258" r:id="Rc8f7c7c2b7a34951"/>
    <p:sldId xmlns:r="http://schemas.openxmlformats.org/officeDocument/2006/relationships" id="259" r:id="R009259e015794485"/>
    <p:sldId xmlns:r="http://schemas.openxmlformats.org/officeDocument/2006/relationships" id="260" r:id="R6e6deaf2fac744ec"/>
    <p:sldId xmlns:r="http://schemas.openxmlformats.org/officeDocument/2006/relationships" id="261" r:id="R557e4cc7e76b4030"/>
    <p:sldId xmlns:r="http://schemas.openxmlformats.org/officeDocument/2006/relationships" id="262" r:id="Rbfa1949276e84c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183c315f5e4a48" /><Relationship Type="http://schemas.openxmlformats.org/officeDocument/2006/relationships/slide" Target="/ppt/slides/slide1.xml" Id="R911cf290d6ce4459" /><Relationship Type="http://schemas.openxmlformats.org/officeDocument/2006/relationships/slide" Target="/ppt/slides/slide2.xml" Id="R516286dad184493d" /><Relationship Type="http://schemas.openxmlformats.org/officeDocument/2006/relationships/slide" Target="/ppt/slides/slide3.xml" Id="Rc8f7c7c2b7a34951" /><Relationship Type="http://schemas.openxmlformats.org/officeDocument/2006/relationships/slide" Target="/ppt/slides/slide4.xml" Id="R009259e015794485" /><Relationship Type="http://schemas.openxmlformats.org/officeDocument/2006/relationships/slide" Target="/ppt/slides/slide5.xml" Id="R6e6deaf2fac744ec" /><Relationship Type="http://schemas.openxmlformats.org/officeDocument/2006/relationships/slide" Target="/ppt/slides/slide6.xml" Id="R557e4cc7e76b4030" /><Relationship Type="http://schemas.openxmlformats.org/officeDocument/2006/relationships/slide" Target="/ppt/slides/slide7.xml" Id="Rbfa1949276e84c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7a8ab101641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59299b5b1483b" /><Relationship Type="http://schemas.openxmlformats.org/officeDocument/2006/relationships/theme" Target="/ppt/slideMasters/theme/theme1.xml" Id="R8ea897200f2143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c59299b5b148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21fe898f342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f542a642a45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2d07d752047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32e8df8f543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5a294ea8648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e4a761a7247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be119f6cc49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GØRAN EMILSEN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GØRAN EMILSEN CONSULTING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702 822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EMILSEN GØRAN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