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8fe3eadb19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15a41ecab4cf3"/>
  </p:sldMasterIdLst>
  <p:sldIdLst>
    <p:sldId xmlns:r="http://schemas.openxmlformats.org/officeDocument/2006/relationships" id="256" r:id="R2437407dae534b28"/>
    <p:sldId xmlns:r="http://schemas.openxmlformats.org/officeDocument/2006/relationships" id="257" r:id="R18fcbca6f02f4e59"/>
    <p:sldId xmlns:r="http://schemas.openxmlformats.org/officeDocument/2006/relationships" id="258" r:id="R0dbcdb84b0e34554"/>
    <p:sldId xmlns:r="http://schemas.openxmlformats.org/officeDocument/2006/relationships" id="259" r:id="R43f9a1fd94304c52"/>
    <p:sldId xmlns:r="http://schemas.openxmlformats.org/officeDocument/2006/relationships" id="260" r:id="R705d7ecbc975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15a41ecab4cf3" /><Relationship Type="http://schemas.openxmlformats.org/officeDocument/2006/relationships/slide" Target="/ppt/slides/slide1.xml" Id="R2437407dae534b28" /><Relationship Type="http://schemas.openxmlformats.org/officeDocument/2006/relationships/slide" Target="/ppt/slides/slide2.xml" Id="R18fcbca6f02f4e59" /><Relationship Type="http://schemas.openxmlformats.org/officeDocument/2006/relationships/slide" Target="/ppt/slides/slide3.xml" Id="R0dbcdb84b0e34554" /><Relationship Type="http://schemas.openxmlformats.org/officeDocument/2006/relationships/slide" Target="/ppt/slides/slide4.xml" Id="R43f9a1fd94304c52" /><Relationship Type="http://schemas.openxmlformats.org/officeDocument/2006/relationships/slide" Target="/ppt/slides/slide5.xml" Id="R705d7ecbc975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07361a91d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f246aa8a646d6" /><Relationship Type="http://schemas.openxmlformats.org/officeDocument/2006/relationships/theme" Target="/ppt/slideMasters/theme/theme1.xml" Id="R68bba73e257a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f246aa8a6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a432c45ce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76019a031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6da02d2f7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4b2e1f38b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401c6faa0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