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fb5e5ddf0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b7d1a9b6143bd"/>
  </p:sldMasterIdLst>
  <p:sldIdLst>
    <p:sldId xmlns:r="http://schemas.openxmlformats.org/officeDocument/2006/relationships" id="256" r:id="R32257239fced4f37"/>
    <p:sldId xmlns:r="http://schemas.openxmlformats.org/officeDocument/2006/relationships" id="257" r:id="R31b5ca40859b410d"/>
    <p:sldId xmlns:r="http://schemas.openxmlformats.org/officeDocument/2006/relationships" id="258" r:id="R356e4c5360124204"/>
    <p:sldId xmlns:r="http://schemas.openxmlformats.org/officeDocument/2006/relationships" id="259" r:id="R83afb743c1ef444b"/>
    <p:sldId xmlns:r="http://schemas.openxmlformats.org/officeDocument/2006/relationships" id="260" r:id="R76cb613ee7994686"/>
    <p:sldId xmlns:r="http://schemas.openxmlformats.org/officeDocument/2006/relationships" id="261" r:id="R70ce7c81f3d14d5b"/>
    <p:sldId xmlns:r="http://schemas.openxmlformats.org/officeDocument/2006/relationships" id="262" r:id="Rf54808bcc84549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b7d1a9b6143bd" /><Relationship Type="http://schemas.openxmlformats.org/officeDocument/2006/relationships/slide" Target="/ppt/slides/slide1.xml" Id="R32257239fced4f37" /><Relationship Type="http://schemas.openxmlformats.org/officeDocument/2006/relationships/slide" Target="/ppt/slides/slide2.xml" Id="R31b5ca40859b410d" /><Relationship Type="http://schemas.openxmlformats.org/officeDocument/2006/relationships/slide" Target="/ppt/slides/slide3.xml" Id="R356e4c5360124204" /><Relationship Type="http://schemas.openxmlformats.org/officeDocument/2006/relationships/slide" Target="/ppt/slides/slide4.xml" Id="R83afb743c1ef444b" /><Relationship Type="http://schemas.openxmlformats.org/officeDocument/2006/relationships/slide" Target="/ppt/slides/slide5.xml" Id="R76cb613ee7994686" /><Relationship Type="http://schemas.openxmlformats.org/officeDocument/2006/relationships/slide" Target="/ppt/slides/slide6.xml" Id="R70ce7c81f3d14d5b" /><Relationship Type="http://schemas.openxmlformats.org/officeDocument/2006/relationships/slide" Target="/ppt/slides/slide7.xml" Id="Rf54808bcc84549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83346707d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a34fbc6aa4565" /><Relationship Type="http://schemas.openxmlformats.org/officeDocument/2006/relationships/theme" Target="/ppt/slideMasters/theme/theme1.xml" Id="Rc0b1d9bdf438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a34fbc6aa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101ace32e45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5272327be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78ca431b2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1731129bf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3b8cde839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728f22e6449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df55c31374a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EGELANDSAA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4707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