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158586c66646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7330214a134ecf"/>
  </p:sldMasterIdLst>
  <p:sldIdLst>
    <p:sldId xmlns:r="http://schemas.openxmlformats.org/officeDocument/2006/relationships" id="256" r:id="R2cf4522a5eed49d4"/>
    <p:sldId xmlns:r="http://schemas.openxmlformats.org/officeDocument/2006/relationships" id="257" r:id="Ra1806aca44324b28"/>
    <p:sldId xmlns:r="http://schemas.openxmlformats.org/officeDocument/2006/relationships" id="258" r:id="R243e483b089f4fbd"/>
    <p:sldId xmlns:r="http://schemas.openxmlformats.org/officeDocument/2006/relationships" id="259" r:id="Re8247fc82ffa4634"/>
    <p:sldId xmlns:r="http://schemas.openxmlformats.org/officeDocument/2006/relationships" id="260" r:id="Rf02363367c534e1a"/>
    <p:sldId xmlns:r="http://schemas.openxmlformats.org/officeDocument/2006/relationships" id="261" r:id="Rabafae83efed43bb"/>
    <p:sldId xmlns:r="http://schemas.openxmlformats.org/officeDocument/2006/relationships" id="262" r:id="R158f9680889242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7330214a134ecf" /><Relationship Type="http://schemas.openxmlformats.org/officeDocument/2006/relationships/slide" Target="/ppt/slides/slide1.xml" Id="R2cf4522a5eed49d4" /><Relationship Type="http://schemas.openxmlformats.org/officeDocument/2006/relationships/slide" Target="/ppt/slides/slide2.xml" Id="Ra1806aca44324b28" /><Relationship Type="http://schemas.openxmlformats.org/officeDocument/2006/relationships/slide" Target="/ppt/slides/slide3.xml" Id="R243e483b089f4fbd" /><Relationship Type="http://schemas.openxmlformats.org/officeDocument/2006/relationships/slide" Target="/ppt/slides/slide4.xml" Id="Re8247fc82ffa4634" /><Relationship Type="http://schemas.openxmlformats.org/officeDocument/2006/relationships/slide" Target="/ppt/slides/slide5.xml" Id="Rf02363367c534e1a" /><Relationship Type="http://schemas.openxmlformats.org/officeDocument/2006/relationships/slide" Target="/ppt/slides/slide6.xml" Id="Rabafae83efed43bb" /><Relationship Type="http://schemas.openxmlformats.org/officeDocument/2006/relationships/slide" Target="/ppt/slides/slide7.xml" Id="R158f9680889242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a2b7536d2c47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ec36839434b10" /><Relationship Type="http://schemas.openxmlformats.org/officeDocument/2006/relationships/theme" Target="/ppt/slideMasters/theme/theme1.xml" Id="Ree908d1f17a942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6ec36839434b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7a5c586be48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06eb3f12248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b88baea5e4a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1dde0b59944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1ab57b6544f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c806dd2db47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f8b8c4ab84a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KPS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KPS INVEST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PAUL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HÅKON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LARS-MARTIN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LINDA MARGRETHE  –  11,3 %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Oddansveien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4513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