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82807df7c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2862cdc8649f4"/>
  </p:sldMasterIdLst>
  <p:sldIdLst>
    <p:sldId xmlns:r="http://schemas.openxmlformats.org/officeDocument/2006/relationships" id="256" r:id="R5bdbfcf229f74402"/>
    <p:sldId xmlns:r="http://schemas.openxmlformats.org/officeDocument/2006/relationships" id="257" r:id="Rd7f4e7a815004ea1"/>
    <p:sldId xmlns:r="http://schemas.openxmlformats.org/officeDocument/2006/relationships" id="258" r:id="Rd719050367444ba2"/>
    <p:sldId xmlns:r="http://schemas.openxmlformats.org/officeDocument/2006/relationships" id="259" r:id="R80afa1283a33424f"/>
    <p:sldId xmlns:r="http://schemas.openxmlformats.org/officeDocument/2006/relationships" id="260" r:id="R3b4c613300bb4172"/>
    <p:sldId xmlns:r="http://schemas.openxmlformats.org/officeDocument/2006/relationships" id="261" r:id="Re664a805115a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2862cdc8649f4" /><Relationship Type="http://schemas.openxmlformats.org/officeDocument/2006/relationships/slide" Target="/ppt/slides/slide1.xml" Id="R5bdbfcf229f74402" /><Relationship Type="http://schemas.openxmlformats.org/officeDocument/2006/relationships/slide" Target="/ppt/slides/slide2.xml" Id="Rd7f4e7a815004ea1" /><Relationship Type="http://schemas.openxmlformats.org/officeDocument/2006/relationships/slide" Target="/ppt/slides/slide3.xml" Id="Rd719050367444ba2" /><Relationship Type="http://schemas.openxmlformats.org/officeDocument/2006/relationships/slide" Target="/ppt/slides/slide4.xml" Id="R80afa1283a33424f" /><Relationship Type="http://schemas.openxmlformats.org/officeDocument/2006/relationships/slide" Target="/ppt/slides/slide5.xml" Id="R3b4c613300bb4172" /><Relationship Type="http://schemas.openxmlformats.org/officeDocument/2006/relationships/slide" Target="/ppt/slides/slide6.xml" Id="Re664a805115a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5758627ab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6b14c2d64be2" /><Relationship Type="http://schemas.openxmlformats.org/officeDocument/2006/relationships/theme" Target="/ppt/slideMasters/theme/theme1.xml" Id="R9a4f2753831a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26b14c2d6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a6c039d3b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d44d033f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d0ddb2ace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eb0e54eae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654ad5de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25f3fb41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