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2181acd2b64d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a22d333824290"/>
  </p:sldMasterIdLst>
  <p:sldIdLst>
    <p:sldId xmlns:r="http://schemas.openxmlformats.org/officeDocument/2006/relationships" id="256" r:id="Rf2e1be11620f4335"/>
    <p:sldId xmlns:r="http://schemas.openxmlformats.org/officeDocument/2006/relationships" id="257" r:id="Ra95810fc83704e1d"/>
    <p:sldId xmlns:r="http://schemas.openxmlformats.org/officeDocument/2006/relationships" id="258" r:id="R80a3468e23bb49b0"/>
    <p:sldId xmlns:r="http://schemas.openxmlformats.org/officeDocument/2006/relationships" id="259" r:id="Rbe5869240f51493e"/>
    <p:sldId xmlns:r="http://schemas.openxmlformats.org/officeDocument/2006/relationships" id="260" r:id="R8136c628fc55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a22d333824290" /><Relationship Type="http://schemas.openxmlformats.org/officeDocument/2006/relationships/slide" Target="/ppt/slides/slide1.xml" Id="Rf2e1be11620f4335" /><Relationship Type="http://schemas.openxmlformats.org/officeDocument/2006/relationships/slide" Target="/ppt/slides/slide2.xml" Id="Ra95810fc83704e1d" /><Relationship Type="http://schemas.openxmlformats.org/officeDocument/2006/relationships/slide" Target="/ppt/slides/slide3.xml" Id="R80a3468e23bb49b0" /><Relationship Type="http://schemas.openxmlformats.org/officeDocument/2006/relationships/slide" Target="/ppt/slides/slide4.xml" Id="Rbe5869240f51493e" /><Relationship Type="http://schemas.openxmlformats.org/officeDocument/2006/relationships/slide" Target="/ppt/slides/slide5.xml" Id="R8136c628fc55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d654f2fca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0d6f2ea874b74" /><Relationship Type="http://schemas.openxmlformats.org/officeDocument/2006/relationships/theme" Target="/ppt/slideMasters/theme/theme1.xml" Id="Rca94c0bb66e3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0d6f2ea87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442b6f32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8b0836d8d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a1210e37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a34236f37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81141017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