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40fa0d5298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75dd8413b944fc"/>
  </p:sldMasterIdLst>
  <p:sldIdLst>
    <p:sldId xmlns:r="http://schemas.openxmlformats.org/officeDocument/2006/relationships" id="256" r:id="Rc4c2f08c785746dd"/>
    <p:sldId xmlns:r="http://schemas.openxmlformats.org/officeDocument/2006/relationships" id="257" r:id="R24ea9f5fc8904830"/>
    <p:sldId xmlns:r="http://schemas.openxmlformats.org/officeDocument/2006/relationships" id="258" r:id="R73c12fa1fbf14525"/>
    <p:sldId xmlns:r="http://schemas.openxmlformats.org/officeDocument/2006/relationships" id="259" r:id="R648268a2d1954386"/>
    <p:sldId xmlns:r="http://schemas.openxmlformats.org/officeDocument/2006/relationships" id="260" r:id="R2cc295670f59422a"/>
    <p:sldId xmlns:r="http://schemas.openxmlformats.org/officeDocument/2006/relationships" id="261" r:id="R5af630edc57f4772"/>
    <p:sldId xmlns:r="http://schemas.openxmlformats.org/officeDocument/2006/relationships" id="262" r:id="R4346ba3fb077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5dd8413b944fc" /><Relationship Type="http://schemas.openxmlformats.org/officeDocument/2006/relationships/slide" Target="/ppt/slides/slide1.xml" Id="Rc4c2f08c785746dd" /><Relationship Type="http://schemas.openxmlformats.org/officeDocument/2006/relationships/slide" Target="/ppt/slides/slide2.xml" Id="R24ea9f5fc8904830" /><Relationship Type="http://schemas.openxmlformats.org/officeDocument/2006/relationships/slide" Target="/ppt/slides/slide3.xml" Id="R73c12fa1fbf14525" /><Relationship Type="http://schemas.openxmlformats.org/officeDocument/2006/relationships/slide" Target="/ppt/slides/slide4.xml" Id="R648268a2d1954386" /><Relationship Type="http://schemas.openxmlformats.org/officeDocument/2006/relationships/slide" Target="/ppt/slides/slide5.xml" Id="R2cc295670f59422a" /><Relationship Type="http://schemas.openxmlformats.org/officeDocument/2006/relationships/slide" Target="/ppt/slides/slide6.xml" Id="R5af630edc57f4772" /><Relationship Type="http://schemas.openxmlformats.org/officeDocument/2006/relationships/slide" Target="/ppt/slides/slide7.xml" Id="R4346ba3fb077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cce6bd60346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3c17a8bd84ddf" /><Relationship Type="http://schemas.openxmlformats.org/officeDocument/2006/relationships/theme" Target="/ppt/slideMasters/theme/theme1.xml" Id="R52a21e9134394b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63c17a8bd84d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548edb3f849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7f06a7e2e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fb6baacb94a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edf3e1f6544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9f864d691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7cfd93b3341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aca7ebd9244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 FIVE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FIVE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−485 172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−2 119 245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SUKHWANT SINGH GILL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Israndveien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