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0b660142d241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10376a850b49c0"/>
  </p:sldMasterIdLst>
  <p:sldIdLst>
    <p:sldId xmlns:r="http://schemas.openxmlformats.org/officeDocument/2006/relationships" id="256" r:id="R7047d4f6465c46ac"/>
    <p:sldId xmlns:r="http://schemas.openxmlformats.org/officeDocument/2006/relationships" id="257" r:id="R7d602b41522a432c"/>
    <p:sldId xmlns:r="http://schemas.openxmlformats.org/officeDocument/2006/relationships" id="258" r:id="R1419e0f0cacc4560"/>
    <p:sldId xmlns:r="http://schemas.openxmlformats.org/officeDocument/2006/relationships" id="259" r:id="R83b2f518a9694b3c"/>
    <p:sldId xmlns:r="http://schemas.openxmlformats.org/officeDocument/2006/relationships" id="260" r:id="R44396f95029e4f17"/>
    <p:sldId xmlns:r="http://schemas.openxmlformats.org/officeDocument/2006/relationships" id="261" r:id="Rf948d8cc4d324fa8"/>
    <p:sldId xmlns:r="http://schemas.openxmlformats.org/officeDocument/2006/relationships" id="262" r:id="Rf2eeab2038cc4d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10376a850b49c0" /><Relationship Type="http://schemas.openxmlformats.org/officeDocument/2006/relationships/slide" Target="/ppt/slides/slide1.xml" Id="R7047d4f6465c46ac" /><Relationship Type="http://schemas.openxmlformats.org/officeDocument/2006/relationships/slide" Target="/ppt/slides/slide2.xml" Id="R7d602b41522a432c" /><Relationship Type="http://schemas.openxmlformats.org/officeDocument/2006/relationships/slide" Target="/ppt/slides/slide3.xml" Id="R1419e0f0cacc4560" /><Relationship Type="http://schemas.openxmlformats.org/officeDocument/2006/relationships/slide" Target="/ppt/slides/slide4.xml" Id="R83b2f518a9694b3c" /><Relationship Type="http://schemas.openxmlformats.org/officeDocument/2006/relationships/slide" Target="/ppt/slides/slide5.xml" Id="R44396f95029e4f17" /><Relationship Type="http://schemas.openxmlformats.org/officeDocument/2006/relationships/slide" Target="/ppt/slides/slide6.xml" Id="Rf948d8cc4d324fa8" /><Relationship Type="http://schemas.openxmlformats.org/officeDocument/2006/relationships/slide" Target="/ppt/slides/slide7.xml" Id="Rf2eeab2038cc4d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4b98558ed44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15ec03ff74607" /><Relationship Type="http://schemas.openxmlformats.org/officeDocument/2006/relationships/theme" Target="/ppt/slideMasters/theme/theme1.xml" Id="R9297980b52d341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15ec03ff746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0aaf8da1843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48a6c1f214e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493c712884b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37eab583a4d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e4c60e98e43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ade865b9a45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f4eeac9264a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VAMADA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VAMADA INVEST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8 280 892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23 254 083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VEDVIK DAG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Dag Magne Vedvik, Fanahammeren 24G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5244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