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cef5877e5d4b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caacb6ad5741c3"/>
  </p:sldMasterIdLst>
  <p:sldIdLst>
    <p:sldId xmlns:r="http://schemas.openxmlformats.org/officeDocument/2006/relationships" id="256" r:id="R57f9f374234a4393"/>
    <p:sldId xmlns:r="http://schemas.openxmlformats.org/officeDocument/2006/relationships" id="257" r:id="R265e7e786d4a4b38"/>
    <p:sldId xmlns:r="http://schemas.openxmlformats.org/officeDocument/2006/relationships" id="258" r:id="R424086b95e1b400f"/>
    <p:sldId xmlns:r="http://schemas.openxmlformats.org/officeDocument/2006/relationships" id="259" r:id="R1c3109f0fde7426f"/>
    <p:sldId xmlns:r="http://schemas.openxmlformats.org/officeDocument/2006/relationships" id="260" r:id="Recd78967b1fc4684"/>
    <p:sldId xmlns:r="http://schemas.openxmlformats.org/officeDocument/2006/relationships" id="261" r:id="Rd10eea6d5dee49ac"/>
    <p:sldId xmlns:r="http://schemas.openxmlformats.org/officeDocument/2006/relationships" id="262" r:id="Rc2e11a5e787542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caacb6ad5741c3" /><Relationship Type="http://schemas.openxmlformats.org/officeDocument/2006/relationships/slide" Target="/ppt/slides/slide1.xml" Id="R57f9f374234a4393" /><Relationship Type="http://schemas.openxmlformats.org/officeDocument/2006/relationships/slide" Target="/ppt/slides/slide2.xml" Id="R265e7e786d4a4b38" /><Relationship Type="http://schemas.openxmlformats.org/officeDocument/2006/relationships/slide" Target="/ppt/slides/slide3.xml" Id="R424086b95e1b400f" /><Relationship Type="http://schemas.openxmlformats.org/officeDocument/2006/relationships/slide" Target="/ppt/slides/slide4.xml" Id="R1c3109f0fde7426f" /><Relationship Type="http://schemas.openxmlformats.org/officeDocument/2006/relationships/slide" Target="/ppt/slides/slide5.xml" Id="Recd78967b1fc4684" /><Relationship Type="http://schemas.openxmlformats.org/officeDocument/2006/relationships/slide" Target="/ppt/slides/slide6.xml" Id="Rd10eea6d5dee49ac" /><Relationship Type="http://schemas.openxmlformats.org/officeDocument/2006/relationships/slide" Target="/ppt/slides/slide7.xml" Id="Rc2e11a5e787542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4956a57ded43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f9d53f5c74101" /><Relationship Type="http://schemas.openxmlformats.org/officeDocument/2006/relationships/theme" Target="/ppt/slideMasters/theme/theme1.xml" Id="R6951d200269244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ff9d53f5c741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c2953158ea40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0f423286143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d67b7e54546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3be0bc9aa4e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52898cb4248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1cc46661b47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4e1cf99be42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GEOMECH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GEOMECH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−71 136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−185 008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1 055 249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1 858 797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KEANEY GEMMA MARIA J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989 289 713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