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57a992999243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58f10c586d40ec"/>
  </p:sldMasterIdLst>
  <p:sldIdLst>
    <p:sldId xmlns:r="http://schemas.openxmlformats.org/officeDocument/2006/relationships" id="256" r:id="Rf85be072c62a437a"/>
    <p:sldId xmlns:r="http://schemas.openxmlformats.org/officeDocument/2006/relationships" id="257" r:id="R05e787d3551e4941"/>
    <p:sldId xmlns:r="http://schemas.openxmlformats.org/officeDocument/2006/relationships" id="258" r:id="R4fe77a8fdd2047cf"/>
    <p:sldId xmlns:r="http://schemas.openxmlformats.org/officeDocument/2006/relationships" id="259" r:id="R50adffdcdf9c4c42"/>
    <p:sldId xmlns:r="http://schemas.openxmlformats.org/officeDocument/2006/relationships" id="260" r:id="R12aee8d6559e4172"/>
    <p:sldId xmlns:r="http://schemas.openxmlformats.org/officeDocument/2006/relationships" id="261" r:id="R284d8f63b2a4426a"/>
    <p:sldId xmlns:r="http://schemas.openxmlformats.org/officeDocument/2006/relationships" id="262" r:id="R953ebeaba7d944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58f10c586d40ec" /><Relationship Type="http://schemas.openxmlformats.org/officeDocument/2006/relationships/slide" Target="/ppt/slides/slide1.xml" Id="Rf85be072c62a437a" /><Relationship Type="http://schemas.openxmlformats.org/officeDocument/2006/relationships/slide" Target="/ppt/slides/slide2.xml" Id="R05e787d3551e4941" /><Relationship Type="http://schemas.openxmlformats.org/officeDocument/2006/relationships/slide" Target="/ppt/slides/slide3.xml" Id="R4fe77a8fdd2047cf" /><Relationship Type="http://schemas.openxmlformats.org/officeDocument/2006/relationships/slide" Target="/ppt/slides/slide4.xml" Id="R50adffdcdf9c4c42" /><Relationship Type="http://schemas.openxmlformats.org/officeDocument/2006/relationships/slide" Target="/ppt/slides/slide5.xml" Id="R12aee8d6559e4172" /><Relationship Type="http://schemas.openxmlformats.org/officeDocument/2006/relationships/slide" Target="/ppt/slides/slide6.xml" Id="R284d8f63b2a4426a" /><Relationship Type="http://schemas.openxmlformats.org/officeDocument/2006/relationships/slide" Target="/ppt/slides/slide7.xml" Id="R953ebeaba7d944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7d0e417e024c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638ed50df491e" /><Relationship Type="http://schemas.openxmlformats.org/officeDocument/2006/relationships/theme" Target="/ppt/slideMasters/theme/theme1.xml" Id="Rc3997516e1b844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7638ed50df49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05d359fea47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31722521349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9799c195741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3e631473741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8edacaa2140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5675605ba44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cbecd2ec240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868 080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58 024 096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58 214 030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ATLE 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Atle Moen, H0801, Suhms 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