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fccbfb765d45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fbe16e9fcc4bc2"/>
  </p:sldMasterIdLst>
  <p:sldIdLst>
    <p:sldId xmlns:r="http://schemas.openxmlformats.org/officeDocument/2006/relationships" id="256" r:id="R9a0ffc1cd97c49b6"/>
    <p:sldId xmlns:r="http://schemas.openxmlformats.org/officeDocument/2006/relationships" id="257" r:id="R64058373989a4466"/>
    <p:sldId xmlns:r="http://schemas.openxmlformats.org/officeDocument/2006/relationships" id="258" r:id="Rf8378408d7a046a6"/>
    <p:sldId xmlns:r="http://schemas.openxmlformats.org/officeDocument/2006/relationships" id="259" r:id="Rd21890efd58046ab"/>
    <p:sldId xmlns:r="http://schemas.openxmlformats.org/officeDocument/2006/relationships" id="260" r:id="R74d42b83007044a9"/>
    <p:sldId xmlns:r="http://schemas.openxmlformats.org/officeDocument/2006/relationships" id="261" r:id="R86b9b2dacd484988"/>
    <p:sldId xmlns:r="http://schemas.openxmlformats.org/officeDocument/2006/relationships" id="262" r:id="R683d632b81024f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fbe16e9fcc4bc2" /><Relationship Type="http://schemas.openxmlformats.org/officeDocument/2006/relationships/slide" Target="/ppt/slides/slide1.xml" Id="R9a0ffc1cd97c49b6" /><Relationship Type="http://schemas.openxmlformats.org/officeDocument/2006/relationships/slide" Target="/ppt/slides/slide2.xml" Id="R64058373989a4466" /><Relationship Type="http://schemas.openxmlformats.org/officeDocument/2006/relationships/slide" Target="/ppt/slides/slide3.xml" Id="Rf8378408d7a046a6" /><Relationship Type="http://schemas.openxmlformats.org/officeDocument/2006/relationships/slide" Target="/ppt/slides/slide4.xml" Id="Rd21890efd58046ab" /><Relationship Type="http://schemas.openxmlformats.org/officeDocument/2006/relationships/slide" Target="/ppt/slides/slide5.xml" Id="R74d42b83007044a9" /><Relationship Type="http://schemas.openxmlformats.org/officeDocument/2006/relationships/slide" Target="/ppt/slides/slide6.xml" Id="R86b9b2dacd484988" /><Relationship Type="http://schemas.openxmlformats.org/officeDocument/2006/relationships/slide" Target="/ppt/slides/slide7.xml" Id="R683d632b81024f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295ebb4a1a46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0f3b88bb14d12" /><Relationship Type="http://schemas.openxmlformats.org/officeDocument/2006/relationships/theme" Target="/ppt/slideMasters/theme/theme1.xml" Id="R6643123cbfec44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10f3b88bb14d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6f77925af42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0e8326f4640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7d42a8c8b45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6578c3b8246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ab7b9233347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ca03552f04a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7e69c99384d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SECURUS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1 246 336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329 540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2 951 370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80 376 197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83 219 831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SJURSEN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