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4f78a7143143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0baef739644c4a"/>
  </p:sldMasterIdLst>
  <p:sldIdLst>
    <p:sldId xmlns:r="http://schemas.openxmlformats.org/officeDocument/2006/relationships" id="256" r:id="R2cb88912a545415f"/>
    <p:sldId xmlns:r="http://schemas.openxmlformats.org/officeDocument/2006/relationships" id="257" r:id="Ra4c4c73127884663"/>
    <p:sldId xmlns:r="http://schemas.openxmlformats.org/officeDocument/2006/relationships" id="258" r:id="R9eba44118a8d446d"/>
    <p:sldId xmlns:r="http://schemas.openxmlformats.org/officeDocument/2006/relationships" id="259" r:id="R85032d06d6024c18"/>
    <p:sldId xmlns:r="http://schemas.openxmlformats.org/officeDocument/2006/relationships" id="260" r:id="R65d84216b0f24675"/>
    <p:sldId xmlns:r="http://schemas.openxmlformats.org/officeDocument/2006/relationships" id="261" r:id="R6c367c893530442e"/>
    <p:sldId xmlns:r="http://schemas.openxmlformats.org/officeDocument/2006/relationships" id="262" r:id="R343a0b43cac546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0baef739644c4a" /><Relationship Type="http://schemas.openxmlformats.org/officeDocument/2006/relationships/slide" Target="/ppt/slides/slide1.xml" Id="R2cb88912a545415f" /><Relationship Type="http://schemas.openxmlformats.org/officeDocument/2006/relationships/slide" Target="/ppt/slides/slide2.xml" Id="Ra4c4c73127884663" /><Relationship Type="http://schemas.openxmlformats.org/officeDocument/2006/relationships/slide" Target="/ppt/slides/slide3.xml" Id="R9eba44118a8d446d" /><Relationship Type="http://schemas.openxmlformats.org/officeDocument/2006/relationships/slide" Target="/ppt/slides/slide4.xml" Id="R85032d06d6024c18" /><Relationship Type="http://schemas.openxmlformats.org/officeDocument/2006/relationships/slide" Target="/ppt/slides/slide5.xml" Id="R65d84216b0f24675" /><Relationship Type="http://schemas.openxmlformats.org/officeDocument/2006/relationships/slide" Target="/ppt/slides/slide6.xml" Id="R6c367c893530442e" /><Relationship Type="http://schemas.openxmlformats.org/officeDocument/2006/relationships/slide" Target="/ppt/slides/slide7.xml" Id="R343a0b43cac546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f5c40f0f2a4e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6ae8827914b57" /><Relationship Type="http://schemas.openxmlformats.org/officeDocument/2006/relationships/theme" Target="/ppt/slideMasters/theme/theme1.xml" Id="R52c3d352c5ac42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c6ae8827914b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081deaeaa49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1186d8669244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2ad5254474d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96a1449554d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47771e66e45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433ab0db4a43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c7c7ffacb4a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SECURUS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SECURUS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425 783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−679 840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3 845 479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83 264 116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84 689 731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SJURSEN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Vardeveien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989 304 607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