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dcfbb068c344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3479c708de4af7"/>
  </p:sldMasterIdLst>
  <p:sldIdLst>
    <p:sldId xmlns:r="http://schemas.openxmlformats.org/officeDocument/2006/relationships" id="256" r:id="R779ba4b8d02342f3"/>
    <p:sldId xmlns:r="http://schemas.openxmlformats.org/officeDocument/2006/relationships" id="257" r:id="R09e16f6fc3f24e82"/>
    <p:sldId xmlns:r="http://schemas.openxmlformats.org/officeDocument/2006/relationships" id="258" r:id="Re469861019a145ea"/>
    <p:sldId xmlns:r="http://schemas.openxmlformats.org/officeDocument/2006/relationships" id="259" r:id="Rb07cffc361424310"/>
    <p:sldId xmlns:r="http://schemas.openxmlformats.org/officeDocument/2006/relationships" id="260" r:id="Ra0ec39ad42004cd0"/>
    <p:sldId xmlns:r="http://schemas.openxmlformats.org/officeDocument/2006/relationships" id="261" r:id="Rfdf154f6525a4ca1"/>
    <p:sldId xmlns:r="http://schemas.openxmlformats.org/officeDocument/2006/relationships" id="262" r:id="R55053881835f48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479c708de4af7" /><Relationship Type="http://schemas.openxmlformats.org/officeDocument/2006/relationships/slide" Target="/ppt/slides/slide1.xml" Id="R779ba4b8d02342f3" /><Relationship Type="http://schemas.openxmlformats.org/officeDocument/2006/relationships/slide" Target="/ppt/slides/slide2.xml" Id="R09e16f6fc3f24e82" /><Relationship Type="http://schemas.openxmlformats.org/officeDocument/2006/relationships/slide" Target="/ppt/slides/slide3.xml" Id="Re469861019a145ea" /><Relationship Type="http://schemas.openxmlformats.org/officeDocument/2006/relationships/slide" Target="/ppt/slides/slide4.xml" Id="Rb07cffc361424310" /><Relationship Type="http://schemas.openxmlformats.org/officeDocument/2006/relationships/slide" Target="/ppt/slides/slide5.xml" Id="Ra0ec39ad42004cd0" /><Relationship Type="http://schemas.openxmlformats.org/officeDocument/2006/relationships/slide" Target="/ppt/slides/slide6.xml" Id="Rfdf154f6525a4ca1" /><Relationship Type="http://schemas.openxmlformats.org/officeDocument/2006/relationships/slide" Target="/ppt/slides/slide7.xml" Id="R55053881835f48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6d6ef6fc64b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c0788caa64ba9" /><Relationship Type="http://schemas.openxmlformats.org/officeDocument/2006/relationships/theme" Target="/ppt/slideMasters/theme/theme1.xml" Id="R627132dc229942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5c0788caa64b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9e9ab7f014c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d78a4b0c244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008bb30c2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b0d2ebe6d46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c1d929cc549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db199e0414b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d45ec422f40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JAASUND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JAASUND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1 377 143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19 986 846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47 266 686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BOLIG ROGALAND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Silurveien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85 09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989 347 365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JAASUND AS</a:t>
            </a:r>
          </a:p>
        </p:txBody>
      </p:sp>
    </p:spTree>
  </p:cSld>
  <p:clrMapOvr>
    <a:masterClrMapping xmlns:a="http://schemas.openxmlformats.org/drawingml/2006/main"/>
  </p:clrMapOvr>
</p:sld>
</file>