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97539c2ed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3d87d59ca4cb7"/>
  </p:sldMasterIdLst>
  <p:sldIdLst>
    <p:sldId xmlns:r="http://schemas.openxmlformats.org/officeDocument/2006/relationships" id="256" r:id="R3eb8578ad0704833"/>
    <p:sldId xmlns:r="http://schemas.openxmlformats.org/officeDocument/2006/relationships" id="257" r:id="R76343587b94e49c0"/>
    <p:sldId xmlns:r="http://schemas.openxmlformats.org/officeDocument/2006/relationships" id="258" r:id="R876b8a7fc1c64a07"/>
    <p:sldId xmlns:r="http://schemas.openxmlformats.org/officeDocument/2006/relationships" id="259" r:id="Rf664010184d04db0"/>
    <p:sldId xmlns:r="http://schemas.openxmlformats.org/officeDocument/2006/relationships" id="260" r:id="R99ba50ec01fa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3d87d59ca4cb7" /><Relationship Type="http://schemas.openxmlformats.org/officeDocument/2006/relationships/slide" Target="/ppt/slides/slide1.xml" Id="R3eb8578ad0704833" /><Relationship Type="http://schemas.openxmlformats.org/officeDocument/2006/relationships/slide" Target="/ppt/slides/slide2.xml" Id="R76343587b94e49c0" /><Relationship Type="http://schemas.openxmlformats.org/officeDocument/2006/relationships/slide" Target="/ppt/slides/slide3.xml" Id="R876b8a7fc1c64a07" /><Relationship Type="http://schemas.openxmlformats.org/officeDocument/2006/relationships/slide" Target="/ppt/slides/slide4.xml" Id="Rf664010184d04db0" /><Relationship Type="http://schemas.openxmlformats.org/officeDocument/2006/relationships/slide" Target="/ppt/slides/slide5.xml" Id="R99ba50ec01fa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a6f346e6b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9c024f9e34140" /><Relationship Type="http://schemas.openxmlformats.org/officeDocument/2006/relationships/theme" Target="/ppt/slideMasters/theme/theme1.xml" Id="R75796fcddf23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19c024f9e3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adc678c34f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cd8d541ed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bcd42778543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ab17d783d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5723e8e32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