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71764b683147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f47717cc8a483f"/>
  </p:sldMasterIdLst>
  <p:sldIdLst>
    <p:sldId xmlns:r="http://schemas.openxmlformats.org/officeDocument/2006/relationships" id="256" r:id="R51ca1d885f5943bb"/>
    <p:sldId xmlns:r="http://schemas.openxmlformats.org/officeDocument/2006/relationships" id="257" r:id="R1ce183a31c6f430d"/>
    <p:sldId xmlns:r="http://schemas.openxmlformats.org/officeDocument/2006/relationships" id="258" r:id="R2dbf7a80608d45dd"/>
    <p:sldId xmlns:r="http://schemas.openxmlformats.org/officeDocument/2006/relationships" id="259" r:id="Ra751b5bd283148a7"/>
    <p:sldId xmlns:r="http://schemas.openxmlformats.org/officeDocument/2006/relationships" id="260" r:id="R1204b6d8aae24dd0"/>
    <p:sldId xmlns:r="http://schemas.openxmlformats.org/officeDocument/2006/relationships" id="261" r:id="Rcecb430bde254c19"/>
    <p:sldId xmlns:r="http://schemas.openxmlformats.org/officeDocument/2006/relationships" id="262" r:id="Ra9c53524697f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47717cc8a483f" /><Relationship Type="http://schemas.openxmlformats.org/officeDocument/2006/relationships/slide" Target="/ppt/slides/slide1.xml" Id="R51ca1d885f5943bb" /><Relationship Type="http://schemas.openxmlformats.org/officeDocument/2006/relationships/slide" Target="/ppt/slides/slide2.xml" Id="R1ce183a31c6f430d" /><Relationship Type="http://schemas.openxmlformats.org/officeDocument/2006/relationships/slide" Target="/ppt/slides/slide3.xml" Id="R2dbf7a80608d45dd" /><Relationship Type="http://schemas.openxmlformats.org/officeDocument/2006/relationships/slide" Target="/ppt/slides/slide4.xml" Id="Ra751b5bd283148a7" /><Relationship Type="http://schemas.openxmlformats.org/officeDocument/2006/relationships/slide" Target="/ppt/slides/slide5.xml" Id="R1204b6d8aae24dd0" /><Relationship Type="http://schemas.openxmlformats.org/officeDocument/2006/relationships/slide" Target="/ppt/slides/slide6.xml" Id="Rcecb430bde254c19" /><Relationship Type="http://schemas.openxmlformats.org/officeDocument/2006/relationships/slide" Target="/ppt/slides/slide7.xml" Id="Ra9c53524697f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0654aa3b9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4f0563db445fa" /><Relationship Type="http://schemas.openxmlformats.org/officeDocument/2006/relationships/theme" Target="/ppt/slideMasters/theme/theme1.xml" Id="Rb6fe79153111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24f0563db4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bed6503f6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15b939ca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b21e75c744a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fe01134fd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7ae042f17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a9342711b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ce8da127d4d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