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859f5b336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d04f8998e439d"/>
  </p:sldMasterIdLst>
  <p:sldIdLst>
    <p:sldId xmlns:r="http://schemas.openxmlformats.org/officeDocument/2006/relationships" id="256" r:id="Re99c9727ce8f4cbe"/>
    <p:sldId xmlns:r="http://schemas.openxmlformats.org/officeDocument/2006/relationships" id="257" r:id="Rebff3b47cf4a4182"/>
    <p:sldId xmlns:r="http://schemas.openxmlformats.org/officeDocument/2006/relationships" id="258" r:id="R46f7cde47d5e4fe3"/>
    <p:sldId xmlns:r="http://schemas.openxmlformats.org/officeDocument/2006/relationships" id="259" r:id="Rfecd2af3afd64272"/>
    <p:sldId xmlns:r="http://schemas.openxmlformats.org/officeDocument/2006/relationships" id="260" r:id="R8565e1ed501d4f9a"/>
    <p:sldId xmlns:r="http://schemas.openxmlformats.org/officeDocument/2006/relationships" id="261" r:id="Rbca2e69bb91b464e"/>
    <p:sldId xmlns:r="http://schemas.openxmlformats.org/officeDocument/2006/relationships" id="262" r:id="Rc6f0aa069aac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d04f8998e439d" /><Relationship Type="http://schemas.openxmlformats.org/officeDocument/2006/relationships/slide" Target="/ppt/slides/slide1.xml" Id="Re99c9727ce8f4cbe" /><Relationship Type="http://schemas.openxmlformats.org/officeDocument/2006/relationships/slide" Target="/ppt/slides/slide2.xml" Id="Rebff3b47cf4a4182" /><Relationship Type="http://schemas.openxmlformats.org/officeDocument/2006/relationships/slide" Target="/ppt/slides/slide3.xml" Id="R46f7cde47d5e4fe3" /><Relationship Type="http://schemas.openxmlformats.org/officeDocument/2006/relationships/slide" Target="/ppt/slides/slide4.xml" Id="Rfecd2af3afd64272" /><Relationship Type="http://schemas.openxmlformats.org/officeDocument/2006/relationships/slide" Target="/ppt/slides/slide5.xml" Id="R8565e1ed501d4f9a" /><Relationship Type="http://schemas.openxmlformats.org/officeDocument/2006/relationships/slide" Target="/ppt/slides/slide6.xml" Id="Rbca2e69bb91b464e" /><Relationship Type="http://schemas.openxmlformats.org/officeDocument/2006/relationships/slide" Target="/ppt/slides/slide7.xml" Id="Rc6f0aa069aac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c014c46e7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6ff6133804fa3" /><Relationship Type="http://schemas.openxmlformats.org/officeDocument/2006/relationships/theme" Target="/ppt/slideMasters/theme/theme1.xml" Id="R93ed53100e0d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6ff613380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a68607e443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5cf64f53348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f89a7fdde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cf5b6dc4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4c9bb1634a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215884a8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f2056dd9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