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bf7d3cc20d49c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cebdecafda44db"/>
  </p:sldMasterIdLst>
  <p:sldIdLst>
    <p:sldId xmlns:r="http://schemas.openxmlformats.org/officeDocument/2006/relationships" id="256" r:id="R075fffed26d64971"/>
    <p:sldId xmlns:r="http://schemas.openxmlformats.org/officeDocument/2006/relationships" id="257" r:id="R0764ccbc32034fcf"/>
    <p:sldId xmlns:r="http://schemas.openxmlformats.org/officeDocument/2006/relationships" id="258" r:id="R8034312897374615"/>
    <p:sldId xmlns:r="http://schemas.openxmlformats.org/officeDocument/2006/relationships" id="259" r:id="R5b9ff3a717a74e97"/>
    <p:sldId xmlns:r="http://schemas.openxmlformats.org/officeDocument/2006/relationships" id="260" r:id="Rf0cfbee2b31f42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cebdecafda44db" /><Relationship Type="http://schemas.openxmlformats.org/officeDocument/2006/relationships/slide" Target="/ppt/slides/slide1.xml" Id="R075fffed26d64971" /><Relationship Type="http://schemas.openxmlformats.org/officeDocument/2006/relationships/slide" Target="/ppt/slides/slide2.xml" Id="R0764ccbc32034fcf" /><Relationship Type="http://schemas.openxmlformats.org/officeDocument/2006/relationships/slide" Target="/ppt/slides/slide3.xml" Id="R8034312897374615" /><Relationship Type="http://schemas.openxmlformats.org/officeDocument/2006/relationships/slide" Target="/ppt/slides/slide4.xml" Id="R5b9ff3a717a74e97" /><Relationship Type="http://schemas.openxmlformats.org/officeDocument/2006/relationships/slide" Target="/ppt/slides/slide5.xml" Id="Rf0cfbee2b31f42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d9737bf4e740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0b3f6f2c654241" /><Relationship Type="http://schemas.openxmlformats.org/officeDocument/2006/relationships/theme" Target="/ppt/slideMasters/theme/theme1.xml" Id="Rbf6271a02a0946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0b3f6f2c6542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459f05669040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e4b94f73e145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2bd8ef4b5444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c5e1b4fed04f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5c1677f9334c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ADICATE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ADICATE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ADICATE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ADICATE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ADICATE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ADICATE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989 410 113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ADICATE AS</a:t>
            </a:r>
          </a:p>
        </p:txBody>
      </p:sp>
    </p:spTree>
  </p:cSld>
  <p:clrMapOvr>
    <a:masterClrMapping xmlns:a="http://schemas.openxmlformats.org/drawingml/2006/main"/>
  </p:clrMapOvr>
</p:sld>
</file>