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0edcd6338541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f7a9bae504e6e"/>
  </p:sldMasterIdLst>
  <p:sldIdLst>
    <p:sldId xmlns:r="http://schemas.openxmlformats.org/officeDocument/2006/relationships" id="256" r:id="R9404cf1317cb45f5"/>
    <p:sldId xmlns:r="http://schemas.openxmlformats.org/officeDocument/2006/relationships" id="257" r:id="R43a27537c6724d5f"/>
    <p:sldId xmlns:r="http://schemas.openxmlformats.org/officeDocument/2006/relationships" id="258" r:id="Rfdf228f49cae4c2f"/>
    <p:sldId xmlns:r="http://schemas.openxmlformats.org/officeDocument/2006/relationships" id="259" r:id="R694feb5bd75543d1"/>
    <p:sldId xmlns:r="http://schemas.openxmlformats.org/officeDocument/2006/relationships" id="260" r:id="R6e07d8ce04d84e5a"/>
    <p:sldId xmlns:r="http://schemas.openxmlformats.org/officeDocument/2006/relationships" id="261" r:id="R1d27059a308b410c"/>
    <p:sldId xmlns:r="http://schemas.openxmlformats.org/officeDocument/2006/relationships" id="262" r:id="Ra9a9fa5160e443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f7a9bae504e6e" /><Relationship Type="http://schemas.openxmlformats.org/officeDocument/2006/relationships/slide" Target="/ppt/slides/slide1.xml" Id="R9404cf1317cb45f5" /><Relationship Type="http://schemas.openxmlformats.org/officeDocument/2006/relationships/slide" Target="/ppt/slides/slide2.xml" Id="R43a27537c6724d5f" /><Relationship Type="http://schemas.openxmlformats.org/officeDocument/2006/relationships/slide" Target="/ppt/slides/slide3.xml" Id="Rfdf228f49cae4c2f" /><Relationship Type="http://schemas.openxmlformats.org/officeDocument/2006/relationships/slide" Target="/ppt/slides/slide4.xml" Id="R694feb5bd75543d1" /><Relationship Type="http://schemas.openxmlformats.org/officeDocument/2006/relationships/slide" Target="/ppt/slides/slide5.xml" Id="R6e07d8ce04d84e5a" /><Relationship Type="http://schemas.openxmlformats.org/officeDocument/2006/relationships/slide" Target="/ppt/slides/slide6.xml" Id="R1d27059a308b410c" /><Relationship Type="http://schemas.openxmlformats.org/officeDocument/2006/relationships/slide" Target="/ppt/slides/slide7.xml" Id="Ra9a9fa5160e443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588fb9081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03fe4120741b3" /><Relationship Type="http://schemas.openxmlformats.org/officeDocument/2006/relationships/theme" Target="/ppt/slideMasters/theme/theme1.xml" Id="R7706baa4f95d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03fe41207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4fcf27d9045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cbb01d2a3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880924914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827e3090e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504b7e789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aac8b9c3641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f65e7ce6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STIFI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−860 111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8 857 263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262 364 942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270 497 793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ERTVAAG 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Camar AS, Domkirkeplassen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 34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ertvaag@camar.no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989 455 656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STIFI AS</a:t>
            </a:r>
          </a:p>
        </p:txBody>
      </p:sp>
    </p:spTree>
  </p:cSld>
  <p:clrMapOvr>
    <a:masterClrMapping xmlns:a="http://schemas.openxmlformats.org/drawingml/2006/main"/>
  </p:clrMapOvr>
</p:sld>
</file>