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339823c2340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447f76a6ed44fc"/>
  </p:sldMasterIdLst>
  <p:sldIdLst>
    <p:sldId xmlns:r="http://schemas.openxmlformats.org/officeDocument/2006/relationships" id="256" r:id="Rebe97a8aa27c4297"/>
    <p:sldId xmlns:r="http://schemas.openxmlformats.org/officeDocument/2006/relationships" id="257" r:id="Ra5f8527219894915"/>
    <p:sldId xmlns:r="http://schemas.openxmlformats.org/officeDocument/2006/relationships" id="258" r:id="R6ab5614289d544f5"/>
    <p:sldId xmlns:r="http://schemas.openxmlformats.org/officeDocument/2006/relationships" id="259" r:id="R019f57aadd124248"/>
    <p:sldId xmlns:r="http://schemas.openxmlformats.org/officeDocument/2006/relationships" id="260" r:id="R53ce2888eb8e48aa"/>
    <p:sldId xmlns:r="http://schemas.openxmlformats.org/officeDocument/2006/relationships" id="261" r:id="Ree801d8cc8364d63"/>
    <p:sldId xmlns:r="http://schemas.openxmlformats.org/officeDocument/2006/relationships" id="262" r:id="R2a862f30d02d4a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447f76a6ed44fc" /><Relationship Type="http://schemas.openxmlformats.org/officeDocument/2006/relationships/slide" Target="/ppt/slides/slide1.xml" Id="Rebe97a8aa27c4297" /><Relationship Type="http://schemas.openxmlformats.org/officeDocument/2006/relationships/slide" Target="/ppt/slides/slide2.xml" Id="Ra5f8527219894915" /><Relationship Type="http://schemas.openxmlformats.org/officeDocument/2006/relationships/slide" Target="/ppt/slides/slide3.xml" Id="R6ab5614289d544f5" /><Relationship Type="http://schemas.openxmlformats.org/officeDocument/2006/relationships/slide" Target="/ppt/slides/slide4.xml" Id="R019f57aadd124248" /><Relationship Type="http://schemas.openxmlformats.org/officeDocument/2006/relationships/slide" Target="/ppt/slides/slide5.xml" Id="R53ce2888eb8e48aa" /><Relationship Type="http://schemas.openxmlformats.org/officeDocument/2006/relationships/slide" Target="/ppt/slides/slide6.xml" Id="Ree801d8cc8364d63" /><Relationship Type="http://schemas.openxmlformats.org/officeDocument/2006/relationships/slide" Target="/ppt/slides/slide7.xml" Id="R2a862f30d02d4a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7533c2b0645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779543c2b4379" /><Relationship Type="http://schemas.openxmlformats.org/officeDocument/2006/relationships/theme" Target="/ppt/slideMasters/theme/theme1.xml" Id="R3dca76d5d79649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e779543c2b43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e671846594a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31686cceb41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b8577150146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cd43d1bf544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e950b0f6e4f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21e90148d49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0730ee30846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KEAN HOLDING AS ble etablert [år] og holder til i Digermulen.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1 988 984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517 197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28 470 843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32 699 610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AAGAARD-NILSEN KARL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Risvær, Årsteinøyan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8324 Digermulen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05 70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989 480 693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KEAN HOLDING AS</a:t>
            </a:r>
          </a:p>
        </p:txBody>
      </p:sp>
    </p:spTree>
  </p:cSld>
  <p:clrMapOvr>
    <a:masterClrMapping xmlns:a="http://schemas.openxmlformats.org/drawingml/2006/main"/>
  </p:clrMapOvr>
</p:sld>
</file>