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5435eaed0946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fc549655b241aa"/>
  </p:sldMasterIdLst>
  <p:sldIdLst>
    <p:sldId xmlns:r="http://schemas.openxmlformats.org/officeDocument/2006/relationships" id="256" r:id="R8d955a6513c040cd"/>
    <p:sldId xmlns:r="http://schemas.openxmlformats.org/officeDocument/2006/relationships" id="257" r:id="R7b79bf3b00b0409f"/>
    <p:sldId xmlns:r="http://schemas.openxmlformats.org/officeDocument/2006/relationships" id="258" r:id="R31bd59af2699434b"/>
    <p:sldId xmlns:r="http://schemas.openxmlformats.org/officeDocument/2006/relationships" id="259" r:id="R6a2c521754b84211"/>
    <p:sldId xmlns:r="http://schemas.openxmlformats.org/officeDocument/2006/relationships" id="260" r:id="Rbc6c6d1c156e4d18"/>
    <p:sldId xmlns:r="http://schemas.openxmlformats.org/officeDocument/2006/relationships" id="261" r:id="R6cfd5995b02d45a2"/>
    <p:sldId xmlns:r="http://schemas.openxmlformats.org/officeDocument/2006/relationships" id="262" r:id="R7b70323b86e645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fc549655b241aa" /><Relationship Type="http://schemas.openxmlformats.org/officeDocument/2006/relationships/slide" Target="/ppt/slides/slide1.xml" Id="R8d955a6513c040cd" /><Relationship Type="http://schemas.openxmlformats.org/officeDocument/2006/relationships/slide" Target="/ppt/slides/slide2.xml" Id="R7b79bf3b00b0409f" /><Relationship Type="http://schemas.openxmlformats.org/officeDocument/2006/relationships/slide" Target="/ppt/slides/slide3.xml" Id="R31bd59af2699434b" /><Relationship Type="http://schemas.openxmlformats.org/officeDocument/2006/relationships/slide" Target="/ppt/slides/slide4.xml" Id="R6a2c521754b84211" /><Relationship Type="http://schemas.openxmlformats.org/officeDocument/2006/relationships/slide" Target="/ppt/slides/slide5.xml" Id="Rbc6c6d1c156e4d18" /><Relationship Type="http://schemas.openxmlformats.org/officeDocument/2006/relationships/slide" Target="/ppt/slides/slide6.xml" Id="R6cfd5995b02d45a2" /><Relationship Type="http://schemas.openxmlformats.org/officeDocument/2006/relationships/slide" Target="/ppt/slides/slide7.xml" Id="R7b70323b86e645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d01d5937b14b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e151cfea8419d" /><Relationship Type="http://schemas.openxmlformats.org/officeDocument/2006/relationships/theme" Target="/ppt/slideMasters/theme/theme1.xml" Id="R0995df4f750f47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3e151cfea841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297c7b1eb43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3ec2af72247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b5f9021e54d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c1a104f964b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c0c1f621c49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b19545f8c43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3af4cd50949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DITEC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DITEC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DITEC NORGE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DITEC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DITEC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DITEC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15 469 019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3 138 784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2 340 103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562 920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5 595 587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DITEC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DITEC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DITEC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Halbrendsøyra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989 491 067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DITEC NORGE AS</a:t>
            </a:r>
          </a:p>
        </p:txBody>
      </p:sp>
    </p:spTree>
  </p:cSld>
  <p:clrMapOvr>
    <a:masterClrMapping xmlns:a="http://schemas.openxmlformats.org/drawingml/2006/main"/>
  </p:clrMapOvr>
</p:sld>
</file>