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edbb0dadc541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8084f7fd3d458f"/>
  </p:sldMasterIdLst>
  <p:sldIdLst>
    <p:sldId xmlns:r="http://schemas.openxmlformats.org/officeDocument/2006/relationships" id="256" r:id="R917ff6244ef74c00"/>
    <p:sldId xmlns:r="http://schemas.openxmlformats.org/officeDocument/2006/relationships" id="257" r:id="Rd3ca31264a5245e6"/>
    <p:sldId xmlns:r="http://schemas.openxmlformats.org/officeDocument/2006/relationships" id="258" r:id="R73daef0031104d4f"/>
    <p:sldId xmlns:r="http://schemas.openxmlformats.org/officeDocument/2006/relationships" id="259" r:id="R999541ebb57c4464"/>
    <p:sldId xmlns:r="http://schemas.openxmlformats.org/officeDocument/2006/relationships" id="260" r:id="Rd0df39858d0a40cf"/>
    <p:sldId xmlns:r="http://schemas.openxmlformats.org/officeDocument/2006/relationships" id="261" r:id="R1e4c09e23fed4e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084f7fd3d458f" /><Relationship Type="http://schemas.openxmlformats.org/officeDocument/2006/relationships/slide" Target="/ppt/slides/slide1.xml" Id="R917ff6244ef74c00" /><Relationship Type="http://schemas.openxmlformats.org/officeDocument/2006/relationships/slide" Target="/ppt/slides/slide2.xml" Id="Rd3ca31264a5245e6" /><Relationship Type="http://schemas.openxmlformats.org/officeDocument/2006/relationships/slide" Target="/ppt/slides/slide3.xml" Id="R73daef0031104d4f" /><Relationship Type="http://schemas.openxmlformats.org/officeDocument/2006/relationships/slide" Target="/ppt/slides/slide4.xml" Id="R999541ebb57c4464" /><Relationship Type="http://schemas.openxmlformats.org/officeDocument/2006/relationships/slide" Target="/ppt/slides/slide5.xml" Id="Rd0df39858d0a40cf" /><Relationship Type="http://schemas.openxmlformats.org/officeDocument/2006/relationships/slide" Target="/ppt/slides/slide6.xml" Id="R1e4c09e23fed4e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ab2f820f4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c29500a3241d9" /><Relationship Type="http://schemas.openxmlformats.org/officeDocument/2006/relationships/theme" Target="/ppt/slideMasters/theme/theme1.xml" Id="Refacaa3436cf43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1c29500a3241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7c85542eb43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469b366e4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822bb9cbb4f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9001ddd3845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495879b5946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cada5e1e4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OPUS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−1 887 640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163 587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989 544 446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OPUS HOLDING AS</a:t>
            </a:r>
          </a:p>
        </p:txBody>
      </p:sp>
    </p:spTree>
  </p:cSld>
  <p:clrMapOvr>
    <a:masterClrMapping xmlns:a="http://schemas.openxmlformats.org/drawingml/2006/main"/>
  </p:clrMapOvr>
</p:sld>
</file>