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dc2eaf918448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02fbb93f5849cd"/>
  </p:sldMasterIdLst>
  <p:sldIdLst>
    <p:sldId xmlns:r="http://schemas.openxmlformats.org/officeDocument/2006/relationships" id="256" r:id="Re687e215fdd54425"/>
    <p:sldId xmlns:r="http://schemas.openxmlformats.org/officeDocument/2006/relationships" id="257" r:id="Re61a833a68af4662"/>
    <p:sldId xmlns:r="http://schemas.openxmlformats.org/officeDocument/2006/relationships" id="258" r:id="R62752e1eaa714258"/>
    <p:sldId xmlns:r="http://schemas.openxmlformats.org/officeDocument/2006/relationships" id="259" r:id="R9b7911f6bf5f46bf"/>
    <p:sldId xmlns:r="http://schemas.openxmlformats.org/officeDocument/2006/relationships" id="260" r:id="R9ada943341974968"/>
    <p:sldId xmlns:r="http://schemas.openxmlformats.org/officeDocument/2006/relationships" id="261" r:id="R7a00550ff1fb414f"/>
    <p:sldId xmlns:r="http://schemas.openxmlformats.org/officeDocument/2006/relationships" id="262" r:id="R6b40dfa329c14b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02fbb93f5849cd" /><Relationship Type="http://schemas.openxmlformats.org/officeDocument/2006/relationships/slide" Target="/ppt/slides/slide1.xml" Id="Re687e215fdd54425" /><Relationship Type="http://schemas.openxmlformats.org/officeDocument/2006/relationships/slide" Target="/ppt/slides/slide2.xml" Id="Re61a833a68af4662" /><Relationship Type="http://schemas.openxmlformats.org/officeDocument/2006/relationships/slide" Target="/ppt/slides/slide3.xml" Id="R62752e1eaa714258" /><Relationship Type="http://schemas.openxmlformats.org/officeDocument/2006/relationships/slide" Target="/ppt/slides/slide4.xml" Id="R9b7911f6bf5f46bf" /><Relationship Type="http://schemas.openxmlformats.org/officeDocument/2006/relationships/slide" Target="/ppt/slides/slide5.xml" Id="R9ada943341974968" /><Relationship Type="http://schemas.openxmlformats.org/officeDocument/2006/relationships/slide" Target="/ppt/slides/slide6.xml" Id="R7a00550ff1fb414f" /><Relationship Type="http://schemas.openxmlformats.org/officeDocument/2006/relationships/slide" Target="/ppt/slides/slide7.xml" Id="R6b40dfa329c14b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2c166890184e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16885b7d54e5a" /><Relationship Type="http://schemas.openxmlformats.org/officeDocument/2006/relationships/theme" Target="/ppt/slideMasters/theme/theme1.xml" Id="R971e637deb0148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816885b7d54e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348b4f5ef47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4c4f6029849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6b11e2bf342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2325f6c0a44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beb353e0e43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54987fe5740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c758f9f3a4d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THALIA TEATER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THALIA TEATER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THALIA TEATER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THALIA TEATER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THALIA TEATER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THALIA TEATER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5 826 085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−128 035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13 659 703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14 786 317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THALIA TEATER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KALAMARIS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THALIA TEATER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989 645 552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THALIA TEATER AS</a:t>
            </a:r>
          </a:p>
        </p:txBody>
      </p:sp>
    </p:spTree>
  </p:cSld>
  <p:clrMapOvr>
    <a:masterClrMapping xmlns:a="http://schemas.openxmlformats.org/drawingml/2006/main"/>
  </p:clrMapOvr>
</p:sld>
</file>