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f0dcc161174c6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c1f8897cb840fa"/>
  </p:sldMasterIdLst>
  <p:sldIdLst>
    <p:sldId xmlns:r="http://schemas.openxmlformats.org/officeDocument/2006/relationships" id="256" r:id="Rd4ecfeb5cfb5425d"/>
    <p:sldId xmlns:r="http://schemas.openxmlformats.org/officeDocument/2006/relationships" id="257" r:id="Rfc4d47bb516a47ae"/>
    <p:sldId xmlns:r="http://schemas.openxmlformats.org/officeDocument/2006/relationships" id="258" r:id="Re7dbcc80a0b84f80"/>
    <p:sldId xmlns:r="http://schemas.openxmlformats.org/officeDocument/2006/relationships" id="259" r:id="R08c48dc290ff4e91"/>
    <p:sldId xmlns:r="http://schemas.openxmlformats.org/officeDocument/2006/relationships" id="260" r:id="R33a511243e6e4137"/>
    <p:sldId xmlns:r="http://schemas.openxmlformats.org/officeDocument/2006/relationships" id="261" r:id="Rc0bab28eeeac40b5"/>
    <p:sldId xmlns:r="http://schemas.openxmlformats.org/officeDocument/2006/relationships" id="262" r:id="R70764fbecd9140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c1f8897cb840fa" /><Relationship Type="http://schemas.openxmlformats.org/officeDocument/2006/relationships/slide" Target="/ppt/slides/slide1.xml" Id="Rd4ecfeb5cfb5425d" /><Relationship Type="http://schemas.openxmlformats.org/officeDocument/2006/relationships/slide" Target="/ppt/slides/slide2.xml" Id="Rfc4d47bb516a47ae" /><Relationship Type="http://schemas.openxmlformats.org/officeDocument/2006/relationships/slide" Target="/ppt/slides/slide3.xml" Id="Re7dbcc80a0b84f80" /><Relationship Type="http://schemas.openxmlformats.org/officeDocument/2006/relationships/slide" Target="/ppt/slides/slide4.xml" Id="R08c48dc290ff4e91" /><Relationship Type="http://schemas.openxmlformats.org/officeDocument/2006/relationships/slide" Target="/ppt/slides/slide5.xml" Id="R33a511243e6e4137" /><Relationship Type="http://schemas.openxmlformats.org/officeDocument/2006/relationships/slide" Target="/ppt/slides/slide6.xml" Id="Rc0bab28eeeac40b5" /><Relationship Type="http://schemas.openxmlformats.org/officeDocument/2006/relationships/slide" Target="/ppt/slides/slide7.xml" Id="R70764fbecd9140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51d18495884f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b7ede4d6224257" /><Relationship Type="http://schemas.openxmlformats.org/officeDocument/2006/relationships/theme" Target="/ppt/slideMasters/theme/theme1.xml" Id="Ref25babed8d44e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b7ede4d62242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923b5af764a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5b9fb7abc240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e065a10fcf4f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8e05b591e4f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d502d293834f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e87632f09409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bcc2567ab543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SKUTEMYRE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SKUTEMYRE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SKUTEMYRE AS ble etablert [år] og holder til i Beitostølen.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SKUTEMYRE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SKUTEMYRE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SKUTEMYRE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7 365 259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9 224 259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SKUTEMYRE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ASGEIR LARSEN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BAKKENE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SKUTEMYRE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Sporten Beitostølen AS, Bygdinvegen 3782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2953 Beitostølen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989 683 012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SKUTEMYRE AS</a:t>
            </a:r>
          </a:p>
        </p:txBody>
      </p:sp>
    </p:spTree>
  </p:cSld>
  <p:clrMapOvr>
    <a:masterClrMapping xmlns:a="http://schemas.openxmlformats.org/drawingml/2006/main"/>
  </p:clrMapOvr>
</p:sld>
</file>