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20df2767848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6ba54d2154bb1"/>
  </p:sldMasterIdLst>
  <p:sldIdLst>
    <p:sldId xmlns:r="http://schemas.openxmlformats.org/officeDocument/2006/relationships" id="256" r:id="Rbd5e355af60a4bf4"/>
    <p:sldId xmlns:r="http://schemas.openxmlformats.org/officeDocument/2006/relationships" id="257" r:id="R7088b761b0ff485b"/>
    <p:sldId xmlns:r="http://schemas.openxmlformats.org/officeDocument/2006/relationships" id="258" r:id="Ra30a33d5f374483a"/>
    <p:sldId xmlns:r="http://schemas.openxmlformats.org/officeDocument/2006/relationships" id="259" r:id="R8e2995a99fd246db"/>
    <p:sldId xmlns:r="http://schemas.openxmlformats.org/officeDocument/2006/relationships" id="260" r:id="R988c53b7a60341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6ba54d2154bb1" /><Relationship Type="http://schemas.openxmlformats.org/officeDocument/2006/relationships/slide" Target="/ppt/slides/slide1.xml" Id="Rbd5e355af60a4bf4" /><Relationship Type="http://schemas.openxmlformats.org/officeDocument/2006/relationships/slide" Target="/ppt/slides/slide2.xml" Id="R7088b761b0ff485b" /><Relationship Type="http://schemas.openxmlformats.org/officeDocument/2006/relationships/slide" Target="/ppt/slides/slide3.xml" Id="Ra30a33d5f374483a" /><Relationship Type="http://schemas.openxmlformats.org/officeDocument/2006/relationships/slide" Target="/ppt/slides/slide4.xml" Id="R8e2995a99fd246db" /><Relationship Type="http://schemas.openxmlformats.org/officeDocument/2006/relationships/slide" Target="/ppt/slides/slide5.xml" Id="R988c53b7a60341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80f7bacd445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a47d3aab546fe" /><Relationship Type="http://schemas.openxmlformats.org/officeDocument/2006/relationships/theme" Target="/ppt/slideMasters/theme/theme1.xml" Id="R25a1db2ffc5f4f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ea47d3aab5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0e554d9c4d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39ad34fa944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742c2216b40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b947da33746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437120989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LOSJE NR. 28 LOSJE FRATERNITAS AV FGDO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LOSJE NR. 28 LOSJE FRATERNITAS AV FGDO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