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d784e1c7a045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762e07b0344f36"/>
  </p:sldMasterIdLst>
  <p:sldIdLst>
    <p:sldId xmlns:r="http://schemas.openxmlformats.org/officeDocument/2006/relationships" id="256" r:id="R8e90fc83f1be4ca3"/>
    <p:sldId xmlns:r="http://schemas.openxmlformats.org/officeDocument/2006/relationships" id="257" r:id="R78ed0811ded747d3"/>
    <p:sldId xmlns:r="http://schemas.openxmlformats.org/officeDocument/2006/relationships" id="258" r:id="R8f46da02a2124236"/>
    <p:sldId xmlns:r="http://schemas.openxmlformats.org/officeDocument/2006/relationships" id="259" r:id="R4d88d70ccdac4e1f"/>
    <p:sldId xmlns:r="http://schemas.openxmlformats.org/officeDocument/2006/relationships" id="260" r:id="Rbde30ac74c22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62e07b0344f36" /><Relationship Type="http://schemas.openxmlformats.org/officeDocument/2006/relationships/slide" Target="/ppt/slides/slide1.xml" Id="R8e90fc83f1be4ca3" /><Relationship Type="http://schemas.openxmlformats.org/officeDocument/2006/relationships/slide" Target="/ppt/slides/slide2.xml" Id="R78ed0811ded747d3" /><Relationship Type="http://schemas.openxmlformats.org/officeDocument/2006/relationships/slide" Target="/ppt/slides/slide3.xml" Id="R8f46da02a2124236" /><Relationship Type="http://schemas.openxmlformats.org/officeDocument/2006/relationships/slide" Target="/ppt/slides/slide4.xml" Id="R4d88d70ccdac4e1f" /><Relationship Type="http://schemas.openxmlformats.org/officeDocument/2006/relationships/slide" Target="/ppt/slides/slide5.xml" Id="Rbde30ac74c22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4604f2df141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c90e2dc454660" /><Relationship Type="http://schemas.openxmlformats.org/officeDocument/2006/relationships/theme" Target="/ppt/slideMasters/theme/theme1.xml" Id="R185c21731a364f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8c90e2dc4546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bf5cc496540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823178eb84c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de9d7900842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4d2e4b24f4a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4beac072445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BOXMAN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