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f66cc9b84d44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4facec696440e7"/>
  </p:sldMasterIdLst>
  <p:sldIdLst>
    <p:sldId xmlns:r="http://schemas.openxmlformats.org/officeDocument/2006/relationships" id="256" r:id="R3f42179d3e76454f"/>
    <p:sldId xmlns:r="http://schemas.openxmlformats.org/officeDocument/2006/relationships" id="257" r:id="Ra58d4f586b3a40cf"/>
    <p:sldId xmlns:r="http://schemas.openxmlformats.org/officeDocument/2006/relationships" id="258" r:id="R71abcc3ce59f4b8d"/>
    <p:sldId xmlns:r="http://schemas.openxmlformats.org/officeDocument/2006/relationships" id="259" r:id="Rc3a0be81c8a1418a"/>
    <p:sldId xmlns:r="http://schemas.openxmlformats.org/officeDocument/2006/relationships" id="260" r:id="Rfaa085a7eb904c75"/>
    <p:sldId xmlns:r="http://schemas.openxmlformats.org/officeDocument/2006/relationships" id="261" r:id="R87ac89874e254aa6"/>
    <p:sldId xmlns:r="http://schemas.openxmlformats.org/officeDocument/2006/relationships" id="262" r:id="Rc57048023d704c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4facec696440e7" /><Relationship Type="http://schemas.openxmlformats.org/officeDocument/2006/relationships/slide" Target="/ppt/slides/slide1.xml" Id="R3f42179d3e76454f" /><Relationship Type="http://schemas.openxmlformats.org/officeDocument/2006/relationships/slide" Target="/ppt/slides/slide2.xml" Id="Ra58d4f586b3a40cf" /><Relationship Type="http://schemas.openxmlformats.org/officeDocument/2006/relationships/slide" Target="/ppt/slides/slide3.xml" Id="R71abcc3ce59f4b8d" /><Relationship Type="http://schemas.openxmlformats.org/officeDocument/2006/relationships/slide" Target="/ppt/slides/slide4.xml" Id="Rc3a0be81c8a1418a" /><Relationship Type="http://schemas.openxmlformats.org/officeDocument/2006/relationships/slide" Target="/ppt/slides/slide5.xml" Id="Rfaa085a7eb904c75" /><Relationship Type="http://schemas.openxmlformats.org/officeDocument/2006/relationships/slide" Target="/ppt/slides/slide6.xml" Id="R87ac89874e254aa6" /><Relationship Type="http://schemas.openxmlformats.org/officeDocument/2006/relationships/slide" Target="/ppt/slides/slide7.xml" Id="Rc57048023d704c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e2727c8f014f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a7c1673ce4829" /><Relationship Type="http://schemas.openxmlformats.org/officeDocument/2006/relationships/theme" Target="/ppt/slideMasters/theme/theme1.xml" Id="R8f0b977f2d8f41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8a7c1673ce48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7d5144bc243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de56fbfaa40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0c6b05cfc47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861d2f6a94b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30ba1ea5941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1217752844e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fb1c18e354f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AMC INVEST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−1 414 027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7 951 756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7 955 911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BRENSDAL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989 742 914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AMC INVEST AS</a:t>
            </a:r>
          </a:p>
        </p:txBody>
      </p:sp>
    </p:spTree>
  </p:cSld>
  <p:clrMapOvr>
    <a:masterClrMapping xmlns:a="http://schemas.openxmlformats.org/drawingml/2006/main"/>
  </p:clrMapOvr>
</p:sld>
</file>